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7" r:id="rId4"/>
    <p:sldMasterId id="2147483715" r:id="rId5"/>
  </p:sldMasterIdLst>
  <p:notesMasterIdLst>
    <p:notesMasterId r:id="rId8"/>
  </p:notesMasterIdLst>
  <p:handoutMasterIdLst>
    <p:handoutMasterId r:id="rId9"/>
  </p:handoutMasterIdLst>
  <p:sldIdLst>
    <p:sldId id="288" r:id="rId6"/>
    <p:sldId id="289" r:id="rId7"/>
  </p:sldIdLst>
  <p:sldSz cx="12192000" cy="6858000"/>
  <p:notesSz cx="6808788" cy="9940925"/>
  <p:embeddedFontLst>
    <p:embeddedFont>
      <p:font typeface="Roboto" panose="02000000000000000000" pitchFamily="2" charset="0"/>
      <p:regular r:id="rId10"/>
      <p:bold r:id="rId11"/>
      <p:italic r:id="rId12"/>
      <p:boldItalic r:id="rId13"/>
    </p:embeddedFont>
  </p:embeddedFontLst>
  <p:custDataLst>
    <p:tags r:id="rId14"/>
  </p:custData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C44F977-8A03-41F0-92D3-572EC276F557}">
          <p14:sldIdLst>
            <p14:sldId id="288"/>
            <p14:sldId id="28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9BAA"/>
    <a:srgbClr val="474753"/>
    <a:srgbClr val="EBEBEE"/>
    <a:srgbClr val="A8A8B0"/>
    <a:srgbClr val="53535C"/>
    <a:srgbClr val="6F6F7B"/>
    <a:srgbClr val="2A5F9E"/>
    <a:srgbClr val="FFCE31"/>
    <a:srgbClr val="262626"/>
    <a:srgbClr val="8787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332" autoAdjust="0"/>
    <p:restoredTop sz="95102" autoAdjust="0"/>
  </p:normalViewPr>
  <p:slideViewPr>
    <p:cSldViewPr snapToGrid="0" showGuides="1">
      <p:cViewPr varScale="1">
        <p:scale>
          <a:sx n="111" d="100"/>
          <a:sy n="111" d="100"/>
        </p:scale>
        <p:origin x="3418" y="110"/>
      </p:cViewPr>
      <p:guideLst/>
    </p:cSldViewPr>
  </p:slideViewPr>
  <p:outlineViewPr>
    <p:cViewPr>
      <p:scale>
        <a:sx n="33" d="100"/>
        <a:sy n="33" d="100"/>
      </p:scale>
      <p:origin x="0" y="-5122"/>
    </p:cViewPr>
  </p:outlineViewPr>
  <p:notesTextViewPr>
    <p:cViewPr>
      <p:scale>
        <a:sx n="1" d="1"/>
        <a:sy n="1" d="1"/>
      </p:scale>
      <p:origin x="0" y="0"/>
    </p:cViewPr>
  </p:notesTextViewPr>
  <p:sorterViewPr>
    <p:cViewPr varScale="1">
      <p:scale>
        <a:sx n="100" d="100"/>
        <a:sy n="100" d="100"/>
      </p:scale>
      <p:origin x="0" y="-5844"/>
    </p:cViewPr>
  </p:sorterViewPr>
  <p:notesViewPr>
    <p:cSldViewPr snapToGrid="0" showGuides="1">
      <p:cViewPr varScale="1">
        <p:scale>
          <a:sx n="59" d="100"/>
          <a:sy n="59" d="100"/>
        </p:scale>
        <p:origin x="3259" y="72"/>
      </p:cViewPr>
      <p:guideLst/>
    </p:cSldViewPr>
  </p:notes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2.fntdata"/><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0475" cy="498773"/>
          </a:xfrm>
          <a:prstGeom prst="rect">
            <a:avLst/>
          </a:prstGeom>
        </p:spPr>
        <p:txBody>
          <a:bodyPr vert="horz" lIns="92239" tIns="46119" rIns="92239" bIns="46119" rtlCol="0"/>
          <a:lstStyle>
            <a:lvl1pPr algn="l">
              <a:defRPr sz="1200"/>
            </a:lvl1pPr>
          </a:lstStyle>
          <a:p>
            <a:endParaRPr lang="ru-RU" dirty="0">
              <a:latin typeface="Roboto" panose="02000000000000000000" pitchFamily="2" charset="0"/>
            </a:endParaRPr>
          </a:p>
        </p:txBody>
      </p:sp>
      <p:sp>
        <p:nvSpPr>
          <p:cNvPr id="3" name="Дата 2"/>
          <p:cNvSpPr>
            <a:spLocks noGrp="1"/>
          </p:cNvSpPr>
          <p:nvPr>
            <p:ph type="dt" sz="quarter" idx="1"/>
          </p:nvPr>
        </p:nvSpPr>
        <p:spPr>
          <a:xfrm>
            <a:off x="3856737" y="0"/>
            <a:ext cx="2950475" cy="498773"/>
          </a:xfrm>
          <a:prstGeom prst="rect">
            <a:avLst/>
          </a:prstGeom>
        </p:spPr>
        <p:txBody>
          <a:bodyPr vert="horz" lIns="92239" tIns="46119" rIns="92239" bIns="46119" rtlCol="0"/>
          <a:lstStyle>
            <a:lvl1pPr algn="r">
              <a:defRPr sz="1200"/>
            </a:lvl1pPr>
          </a:lstStyle>
          <a:p>
            <a:fld id="{BF3137C3-857A-4AB1-85C7-2A19B841732D}" type="datetimeFigureOut">
              <a:rPr lang="ru-RU" smtClean="0">
                <a:latin typeface="Roboto" panose="02000000000000000000" pitchFamily="2" charset="0"/>
              </a:rPr>
              <a:t>23.09.2026</a:t>
            </a:fld>
            <a:endParaRPr lang="ru-RU" dirty="0">
              <a:latin typeface="Roboto" panose="02000000000000000000" pitchFamily="2" charset="0"/>
            </a:endParaRPr>
          </a:p>
        </p:txBody>
      </p:sp>
      <p:sp>
        <p:nvSpPr>
          <p:cNvPr id="4" name="Нижний колонтитул 3"/>
          <p:cNvSpPr>
            <a:spLocks noGrp="1"/>
          </p:cNvSpPr>
          <p:nvPr>
            <p:ph type="ftr" sz="quarter" idx="2"/>
          </p:nvPr>
        </p:nvSpPr>
        <p:spPr>
          <a:xfrm>
            <a:off x="0" y="9442154"/>
            <a:ext cx="2950475" cy="498772"/>
          </a:xfrm>
          <a:prstGeom prst="rect">
            <a:avLst/>
          </a:prstGeom>
        </p:spPr>
        <p:txBody>
          <a:bodyPr vert="horz" lIns="92239" tIns="46119" rIns="92239" bIns="46119" rtlCol="0" anchor="b"/>
          <a:lstStyle>
            <a:lvl1pPr algn="l">
              <a:defRPr sz="1200"/>
            </a:lvl1pPr>
          </a:lstStyle>
          <a:p>
            <a:endParaRPr lang="ru-RU" dirty="0">
              <a:latin typeface="Roboto" panose="02000000000000000000" pitchFamily="2" charset="0"/>
            </a:endParaRPr>
          </a:p>
        </p:txBody>
      </p:sp>
      <p:sp>
        <p:nvSpPr>
          <p:cNvPr id="5" name="Номер слайда 4"/>
          <p:cNvSpPr>
            <a:spLocks noGrp="1"/>
          </p:cNvSpPr>
          <p:nvPr>
            <p:ph type="sldNum" sz="quarter" idx="3"/>
          </p:nvPr>
        </p:nvSpPr>
        <p:spPr>
          <a:xfrm>
            <a:off x="3856737" y="9442154"/>
            <a:ext cx="2950475" cy="498772"/>
          </a:xfrm>
          <a:prstGeom prst="rect">
            <a:avLst/>
          </a:prstGeom>
        </p:spPr>
        <p:txBody>
          <a:bodyPr vert="horz" lIns="92239" tIns="46119" rIns="92239" bIns="46119" rtlCol="0" anchor="b"/>
          <a:lstStyle>
            <a:lvl1pPr algn="r">
              <a:defRPr sz="1200"/>
            </a:lvl1pPr>
          </a:lstStyle>
          <a:p>
            <a:fld id="{5B9EB505-FFE0-4E13-9BF0-26E31619512A}" type="slidenum">
              <a:rPr lang="ru-RU" smtClean="0">
                <a:latin typeface="Roboto" panose="02000000000000000000" pitchFamily="2" charset="0"/>
              </a:rPr>
              <a:t>‹#›</a:t>
            </a:fld>
            <a:endParaRPr lang="ru-RU" dirty="0">
              <a:latin typeface="Roboto" panose="02000000000000000000" pitchFamily="2" charset="0"/>
            </a:endParaRPr>
          </a:p>
        </p:txBody>
      </p:sp>
    </p:spTree>
    <p:extLst>
      <p:ext uri="{BB962C8B-B14F-4D97-AF65-F5344CB8AC3E}">
        <p14:creationId xmlns:p14="http://schemas.microsoft.com/office/powerpoint/2010/main" val="899643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2239" tIns="46119" rIns="92239" bIns="46119" rtlCol="0"/>
          <a:lstStyle>
            <a:lvl1pPr algn="l">
              <a:defRPr sz="1200">
                <a:latin typeface="Roboto" panose="02000000000000000000" pitchFamily="2" charset="0"/>
              </a:defRPr>
            </a:lvl1pPr>
          </a:lstStyle>
          <a:p>
            <a:endParaRPr lang="ru-RU" dirty="0"/>
          </a:p>
        </p:txBody>
      </p:sp>
      <p:sp>
        <p:nvSpPr>
          <p:cNvPr id="3" name="Date Placeholder 2"/>
          <p:cNvSpPr>
            <a:spLocks noGrp="1"/>
          </p:cNvSpPr>
          <p:nvPr>
            <p:ph type="dt" idx="1"/>
          </p:nvPr>
        </p:nvSpPr>
        <p:spPr>
          <a:xfrm>
            <a:off x="3856737" y="0"/>
            <a:ext cx="2950475" cy="498773"/>
          </a:xfrm>
          <a:prstGeom prst="rect">
            <a:avLst/>
          </a:prstGeom>
        </p:spPr>
        <p:txBody>
          <a:bodyPr vert="horz" lIns="92239" tIns="46119" rIns="92239" bIns="46119" rtlCol="0"/>
          <a:lstStyle>
            <a:lvl1pPr algn="r">
              <a:defRPr sz="1200">
                <a:latin typeface="Roboto" panose="02000000000000000000" pitchFamily="2" charset="0"/>
              </a:defRPr>
            </a:lvl1pPr>
          </a:lstStyle>
          <a:p>
            <a:fld id="{ED3CB6CE-4447-40EF-BD99-0AA7763E9AE4}" type="datetimeFigureOut">
              <a:rPr lang="ru-RU" smtClean="0"/>
              <a:pPr/>
              <a:t>23.09.2026</a:t>
            </a:fld>
            <a:endParaRPr lang="ru-RU" dirty="0"/>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92239" tIns="46119" rIns="92239" bIns="46119" rtlCol="0" anchor="ctr"/>
          <a:lstStyle/>
          <a:p>
            <a:endParaRPr lang="ru-RU" dirty="0"/>
          </a:p>
        </p:txBody>
      </p:sp>
      <p:sp>
        <p:nvSpPr>
          <p:cNvPr id="5" name="Notes Placeholder 4"/>
          <p:cNvSpPr>
            <a:spLocks noGrp="1"/>
          </p:cNvSpPr>
          <p:nvPr>
            <p:ph type="body" sz="quarter" idx="3"/>
          </p:nvPr>
        </p:nvSpPr>
        <p:spPr>
          <a:xfrm>
            <a:off x="680880" y="4784070"/>
            <a:ext cx="5447030" cy="3914239"/>
          </a:xfrm>
          <a:prstGeom prst="rect">
            <a:avLst/>
          </a:prstGeom>
        </p:spPr>
        <p:txBody>
          <a:bodyPr vert="horz" lIns="92239" tIns="46119" rIns="92239" bIns="4611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ru-RU" dirty="0"/>
          </a:p>
        </p:txBody>
      </p:sp>
      <p:sp>
        <p:nvSpPr>
          <p:cNvPr id="6" name="Footer Placeholder 5"/>
          <p:cNvSpPr>
            <a:spLocks noGrp="1"/>
          </p:cNvSpPr>
          <p:nvPr>
            <p:ph type="ftr" sz="quarter" idx="4"/>
          </p:nvPr>
        </p:nvSpPr>
        <p:spPr>
          <a:xfrm>
            <a:off x="0" y="9442154"/>
            <a:ext cx="2950475" cy="498772"/>
          </a:xfrm>
          <a:prstGeom prst="rect">
            <a:avLst/>
          </a:prstGeom>
        </p:spPr>
        <p:txBody>
          <a:bodyPr vert="horz" lIns="92239" tIns="46119" rIns="92239" bIns="46119" rtlCol="0" anchor="b"/>
          <a:lstStyle>
            <a:lvl1pPr algn="l">
              <a:defRPr sz="1200">
                <a:latin typeface="Roboto" panose="02000000000000000000" pitchFamily="2" charset="0"/>
              </a:defRPr>
            </a:lvl1pPr>
          </a:lstStyle>
          <a:p>
            <a:endParaRPr lang="ru-RU" dirty="0"/>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2239" tIns="46119" rIns="92239" bIns="46119" rtlCol="0" anchor="b"/>
          <a:lstStyle>
            <a:lvl1pPr algn="r">
              <a:defRPr sz="1200">
                <a:latin typeface="Roboto" panose="02000000000000000000" pitchFamily="2" charset="0"/>
              </a:defRPr>
            </a:lvl1pPr>
          </a:lstStyle>
          <a:p>
            <a:fld id="{6A8F34AA-7D96-4BD1-AEF3-3825C9E9637E}" type="slidenum">
              <a:rPr lang="ru-RU" smtClean="0"/>
              <a:pPr/>
              <a:t>‹#›</a:t>
            </a:fld>
            <a:endParaRPr lang="ru-RU" dirty="0"/>
          </a:p>
        </p:txBody>
      </p:sp>
    </p:spTree>
    <p:extLst>
      <p:ext uri="{BB962C8B-B14F-4D97-AF65-F5344CB8AC3E}">
        <p14:creationId xmlns:p14="http://schemas.microsoft.com/office/powerpoint/2010/main" val="1361502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Cover MIH">
    <p:spTree>
      <p:nvGrpSpPr>
        <p:cNvPr id="1" name=""/>
        <p:cNvGrpSpPr/>
        <p:nvPr/>
      </p:nvGrpSpPr>
      <p:grpSpPr>
        <a:xfrm>
          <a:off x="0" y="0"/>
          <a:ext cx="0" cy="0"/>
          <a:chOff x="0" y="0"/>
          <a:chExt cx="0" cy="0"/>
        </a:xfrm>
      </p:grpSpPr>
      <p:sp>
        <p:nvSpPr>
          <p:cNvPr id="48" name="Прямоугольник 47"/>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Roboto" panose="02000000000000000000" pitchFamily="2" charset="0"/>
            </a:endParaRPr>
          </a:p>
        </p:txBody>
      </p:sp>
      <p:sp>
        <p:nvSpPr>
          <p:cNvPr id="7" name="Прямоугольник 6"/>
          <p:cNvSpPr/>
          <p:nvPr/>
        </p:nvSpPr>
        <p:spPr>
          <a:xfrm>
            <a:off x="11449050" y="0"/>
            <a:ext cx="742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noFill/>
                <a:latin typeface="Roboto" panose="02000000000000000000" pitchFamily="2" charset="0"/>
              </a:rPr>
              <a:t>м</a:t>
            </a:r>
          </a:p>
        </p:txBody>
      </p:sp>
      <p:grpSp>
        <p:nvGrpSpPr>
          <p:cNvPr id="28" name="Группа 27"/>
          <p:cNvGrpSpPr/>
          <p:nvPr userDrawn="1"/>
        </p:nvGrpSpPr>
        <p:grpSpPr>
          <a:xfrm>
            <a:off x="-18848" y="355917"/>
            <a:ext cx="3292475" cy="6190933"/>
            <a:chOff x="163513" y="355917"/>
            <a:chExt cx="3292475" cy="6190933"/>
          </a:xfrm>
          <a:solidFill>
            <a:schemeClr val="accent2"/>
          </a:solidFill>
        </p:grpSpPr>
        <p:sp>
          <p:nvSpPr>
            <p:cNvPr id="29" name="Freeform 20"/>
            <p:cNvSpPr>
              <a:spLocks/>
            </p:cNvSpPr>
            <p:nvPr userDrawn="1"/>
          </p:nvSpPr>
          <p:spPr bwMode="auto">
            <a:xfrm>
              <a:off x="176171" y="355917"/>
              <a:ext cx="1802996" cy="2292034"/>
            </a:xfrm>
            <a:custGeom>
              <a:avLst/>
              <a:gdLst>
                <a:gd name="T0" fmla="*/ 91 w 367"/>
                <a:gd name="T1" fmla="*/ 306 h 424"/>
                <a:gd name="T2" fmla="*/ 110 w 367"/>
                <a:gd name="T3" fmla="*/ 302 h 424"/>
                <a:gd name="T4" fmla="*/ 130 w 367"/>
                <a:gd name="T5" fmla="*/ 289 h 424"/>
                <a:gd name="T6" fmla="*/ 204 w 367"/>
                <a:gd name="T7" fmla="*/ 215 h 424"/>
                <a:gd name="T8" fmla="*/ 204 w 367"/>
                <a:gd name="T9" fmla="*/ 424 h 424"/>
                <a:gd name="T10" fmla="*/ 365 w 367"/>
                <a:gd name="T11" fmla="*/ 332 h 424"/>
                <a:gd name="T12" fmla="*/ 365 w 367"/>
                <a:gd name="T13" fmla="*/ 93 h 424"/>
                <a:gd name="T14" fmla="*/ 331 w 367"/>
                <a:gd name="T15" fmla="*/ 43 h 424"/>
                <a:gd name="T16" fmla="*/ 239 w 367"/>
                <a:gd name="T17" fmla="*/ 5 h 424"/>
                <a:gd name="T18" fmla="*/ 206 w 367"/>
                <a:gd name="T19" fmla="*/ 3 h 424"/>
                <a:gd name="T20" fmla="*/ 179 w 367"/>
                <a:gd name="T21" fmla="*/ 16 h 424"/>
                <a:gd name="T22" fmla="*/ 0 w 367"/>
                <a:gd name="T23" fmla="*/ 192 h 424"/>
                <a:gd name="T24" fmla="*/ 0 w 367"/>
                <a:gd name="T25" fmla="*/ 306 h 424"/>
                <a:gd name="T26" fmla="*/ 91 w 367"/>
                <a:gd name="T27" fmla="*/ 306 h 424"/>
                <a:gd name="connsiteX0" fmla="*/ 2480 w 9950"/>
                <a:gd name="connsiteY0" fmla="*/ 7188 h 9971"/>
                <a:gd name="connsiteX1" fmla="*/ 2997 w 9950"/>
                <a:gd name="connsiteY1" fmla="*/ 7094 h 9971"/>
                <a:gd name="connsiteX2" fmla="*/ 3542 w 9950"/>
                <a:gd name="connsiteY2" fmla="*/ 6787 h 9971"/>
                <a:gd name="connsiteX3" fmla="*/ 5559 w 9950"/>
                <a:gd name="connsiteY3" fmla="*/ 5042 h 9971"/>
                <a:gd name="connsiteX4" fmla="*/ 5559 w 9950"/>
                <a:gd name="connsiteY4" fmla="*/ 9971 h 9971"/>
                <a:gd name="connsiteX5" fmla="*/ 9946 w 9950"/>
                <a:gd name="connsiteY5" fmla="*/ 7801 h 9971"/>
                <a:gd name="connsiteX6" fmla="*/ 9946 w 9950"/>
                <a:gd name="connsiteY6" fmla="*/ 2164 h 9971"/>
                <a:gd name="connsiteX7" fmla="*/ 9019 w 9950"/>
                <a:gd name="connsiteY7" fmla="*/ 985 h 9971"/>
                <a:gd name="connsiteX8" fmla="*/ 6512 w 9950"/>
                <a:gd name="connsiteY8" fmla="*/ 89 h 9971"/>
                <a:gd name="connsiteX9" fmla="*/ 5613 w 9950"/>
                <a:gd name="connsiteY9" fmla="*/ 42 h 9971"/>
                <a:gd name="connsiteX10" fmla="*/ 4877 w 9950"/>
                <a:gd name="connsiteY10" fmla="*/ 348 h 9971"/>
                <a:gd name="connsiteX11" fmla="*/ 908 w 9950"/>
                <a:gd name="connsiteY11" fmla="*/ 3712 h 9971"/>
                <a:gd name="connsiteX12" fmla="*/ 0 w 9950"/>
                <a:gd name="connsiteY12" fmla="*/ 7188 h 9971"/>
                <a:gd name="connsiteX13" fmla="*/ 2480 w 9950"/>
                <a:gd name="connsiteY13" fmla="*/ 7188 h 9971"/>
                <a:gd name="connsiteX0" fmla="*/ 1580 w 9088"/>
                <a:gd name="connsiteY0" fmla="*/ 7209 h 10000"/>
                <a:gd name="connsiteX1" fmla="*/ 2100 w 9088"/>
                <a:gd name="connsiteY1" fmla="*/ 7115 h 10000"/>
                <a:gd name="connsiteX2" fmla="*/ 2648 w 9088"/>
                <a:gd name="connsiteY2" fmla="*/ 6807 h 10000"/>
                <a:gd name="connsiteX3" fmla="*/ 4675 w 9088"/>
                <a:gd name="connsiteY3" fmla="*/ 5057 h 10000"/>
                <a:gd name="connsiteX4" fmla="*/ 4675 w 9088"/>
                <a:gd name="connsiteY4" fmla="*/ 10000 h 10000"/>
                <a:gd name="connsiteX5" fmla="*/ 9084 w 9088"/>
                <a:gd name="connsiteY5" fmla="*/ 7824 h 10000"/>
                <a:gd name="connsiteX6" fmla="*/ 9084 w 9088"/>
                <a:gd name="connsiteY6" fmla="*/ 2170 h 10000"/>
                <a:gd name="connsiteX7" fmla="*/ 8152 w 9088"/>
                <a:gd name="connsiteY7" fmla="*/ 988 h 10000"/>
                <a:gd name="connsiteX8" fmla="*/ 5633 w 9088"/>
                <a:gd name="connsiteY8" fmla="*/ 89 h 10000"/>
                <a:gd name="connsiteX9" fmla="*/ 4729 w 9088"/>
                <a:gd name="connsiteY9" fmla="*/ 42 h 10000"/>
                <a:gd name="connsiteX10" fmla="*/ 3990 w 9088"/>
                <a:gd name="connsiteY10" fmla="*/ 349 h 10000"/>
                <a:gd name="connsiteX11" fmla="*/ 1 w 9088"/>
                <a:gd name="connsiteY11" fmla="*/ 3723 h 10000"/>
                <a:gd name="connsiteX12" fmla="*/ 0 w 9088"/>
                <a:gd name="connsiteY12" fmla="*/ 7209 h 10000"/>
                <a:gd name="connsiteX13" fmla="*/ 1580 w 9088"/>
                <a:gd name="connsiteY13" fmla="*/ 72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88" h="10000">
                  <a:moveTo>
                    <a:pt x="1580" y="7209"/>
                  </a:moveTo>
                  <a:cubicBezTo>
                    <a:pt x="1744" y="7209"/>
                    <a:pt x="1936" y="7162"/>
                    <a:pt x="2100" y="7115"/>
                  </a:cubicBezTo>
                  <a:cubicBezTo>
                    <a:pt x="2292" y="7066"/>
                    <a:pt x="2456" y="6972"/>
                    <a:pt x="2648" y="6807"/>
                  </a:cubicBezTo>
                  <a:lnTo>
                    <a:pt x="4675" y="5057"/>
                  </a:lnTo>
                  <a:lnTo>
                    <a:pt x="4675" y="10000"/>
                  </a:lnTo>
                  <a:lnTo>
                    <a:pt x="9084" y="7824"/>
                  </a:lnTo>
                  <a:lnTo>
                    <a:pt x="9084" y="2170"/>
                  </a:lnTo>
                  <a:cubicBezTo>
                    <a:pt x="9138" y="1603"/>
                    <a:pt x="8727" y="1153"/>
                    <a:pt x="8152" y="988"/>
                  </a:cubicBezTo>
                  <a:cubicBezTo>
                    <a:pt x="8152" y="988"/>
                    <a:pt x="5961" y="184"/>
                    <a:pt x="5633" y="89"/>
                  </a:cubicBezTo>
                  <a:cubicBezTo>
                    <a:pt x="5332" y="-5"/>
                    <a:pt x="5031" y="-29"/>
                    <a:pt x="4729" y="42"/>
                  </a:cubicBezTo>
                  <a:cubicBezTo>
                    <a:pt x="4346" y="89"/>
                    <a:pt x="4154" y="279"/>
                    <a:pt x="3990" y="349"/>
                  </a:cubicBezTo>
                  <a:cubicBezTo>
                    <a:pt x="3908" y="444"/>
                    <a:pt x="383" y="3392"/>
                    <a:pt x="1" y="3723"/>
                  </a:cubicBezTo>
                  <a:cubicBezTo>
                    <a:pt x="1" y="6420"/>
                    <a:pt x="0" y="7209"/>
                    <a:pt x="0" y="7209"/>
                  </a:cubicBezTo>
                  <a:lnTo>
                    <a:pt x="1580" y="7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0" name="Freeform 22"/>
            <p:cNvSpPr>
              <a:spLocks/>
            </p:cNvSpPr>
            <p:nvPr userDrawn="1"/>
          </p:nvSpPr>
          <p:spPr bwMode="auto">
            <a:xfrm>
              <a:off x="163513" y="2441575"/>
              <a:ext cx="3292475" cy="4105275"/>
            </a:xfrm>
            <a:custGeom>
              <a:avLst/>
              <a:gdLst>
                <a:gd name="T0" fmla="*/ 599 w 606"/>
                <a:gd name="T1" fmla="*/ 141 h 757"/>
                <a:gd name="T2" fmla="*/ 578 w 606"/>
                <a:gd name="T3" fmla="*/ 120 h 757"/>
                <a:gd name="T4" fmla="*/ 368 w 606"/>
                <a:gd name="T5" fmla="*/ 0 h 757"/>
                <a:gd name="T6" fmla="*/ 206 w 606"/>
                <a:gd name="T7" fmla="*/ 92 h 757"/>
                <a:gd name="T8" fmla="*/ 390 w 606"/>
                <a:gd name="T9" fmla="*/ 197 h 757"/>
                <a:gd name="T10" fmla="*/ 287 w 606"/>
                <a:gd name="T11" fmla="*/ 224 h 757"/>
                <a:gd name="T12" fmla="*/ 266 w 606"/>
                <a:gd name="T13" fmla="*/ 235 h 757"/>
                <a:gd name="T14" fmla="*/ 253 w 606"/>
                <a:gd name="T15" fmla="*/ 250 h 757"/>
                <a:gd name="T16" fmla="*/ 161 w 606"/>
                <a:gd name="T17" fmla="*/ 406 h 757"/>
                <a:gd name="T18" fmla="*/ 156 w 606"/>
                <a:gd name="T19" fmla="*/ 422 h 757"/>
                <a:gd name="T20" fmla="*/ 158 w 606"/>
                <a:gd name="T21" fmla="*/ 447 h 757"/>
                <a:gd name="T22" fmla="*/ 184 w 606"/>
                <a:gd name="T23" fmla="*/ 546 h 757"/>
                <a:gd name="T24" fmla="*/ 0 w 606"/>
                <a:gd name="T25" fmla="*/ 441 h 757"/>
                <a:gd name="T26" fmla="*/ 0 w 606"/>
                <a:gd name="T27" fmla="*/ 625 h 757"/>
                <a:gd name="T28" fmla="*/ 210 w 606"/>
                <a:gd name="T29" fmla="*/ 743 h 757"/>
                <a:gd name="T30" fmla="*/ 272 w 606"/>
                <a:gd name="T31" fmla="*/ 740 h 757"/>
                <a:gd name="T32" fmla="*/ 351 w 606"/>
                <a:gd name="T33" fmla="*/ 680 h 757"/>
                <a:gd name="T34" fmla="*/ 372 w 606"/>
                <a:gd name="T35" fmla="*/ 651 h 757"/>
                <a:gd name="T36" fmla="*/ 372 w 606"/>
                <a:gd name="T37" fmla="*/ 623 h 757"/>
                <a:gd name="T38" fmla="*/ 306 w 606"/>
                <a:gd name="T39" fmla="*/ 381 h 757"/>
                <a:gd name="T40" fmla="*/ 550 w 606"/>
                <a:gd name="T41" fmla="*/ 317 h 757"/>
                <a:gd name="T42" fmla="*/ 576 w 606"/>
                <a:gd name="T43" fmla="*/ 302 h 757"/>
                <a:gd name="T44" fmla="*/ 591 w 606"/>
                <a:gd name="T45" fmla="*/ 272 h 757"/>
                <a:gd name="T46" fmla="*/ 604 w 606"/>
                <a:gd name="T47" fmla="*/ 175 h 757"/>
                <a:gd name="T48" fmla="*/ 599 w 606"/>
                <a:gd name="T49" fmla="*/ 14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6" h="757">
                  <a:moveTo>
                    <a:pt x="599" y="141"/>
                  </a:moveTo>
                  <a:cubicBezTo>
                    <a:pt x="595" y="132"/>
                    <a:pt x="588" y="126"/>
                    <a:pt x="578" y="120"/>
                  </a:cubicBezTo>
                  <a:cubicBezTo>
                    <a:pt x="580" y="122"/>
                    <a:pt x="368" y="0"/>
                    <a:pt x="368" y="0"/>
                  </a:cubicBezTo>
                  <a:cubicBezTo>
                    <a:pt x="206" y="92"/>
                    <a:pt x="206" y="92"/>
                    <a:pt x="206" y="92"/>
                  </a:cubicBezTo>
                  <a:cubicBezTo>
                    <a:pt x="390" y="197"/>
                    <a:pt x="390" y="197"/>
                    <a:pt x="390" y="197"/>
                  </a:cubicBezTo>
                  <a:cubicBezTo>
                    <a:pt x="287" y="224"/>
                    <a:pt x="287" y="224"/>
                    <a:pt x="287" y="224"/>
                  </a:cubicBezTo>
                  <a:cubicBezTo>
                    <a:pt x="280" y="225"/>
                    <a:pt x="272" y="229"/>
                    <a:pt x="266" y="235"/>
                  </a:cubicBezTo>
                  <a:cubicBezTo>
                    <a:pt x="261" y="239"/>
                    <a:pt x="259" y="242"/>
                    <a:pt x="253" y="250"/>
                  </a:cubicBezTo>
                  <a:cubicBezTo>
                    <a:pt x="250" y="257"/>
                    <a:pt x="161" y="406"/>
                    <a:pt x="161" y="406"/>
                  </a:cubicBezTo>
                  <a:cubicBezTo>
                    <a:pt x="158" y="411"/>
                    <a:pt x="156" y="417"/>
                    <a:pt x="156" y="422"/>
                  </a:cubicBezTo>
                  <a:cubicBezTo>
                    <a:pt x="154" y="430"/>
                    <a:pt x="154" y="437"/>
                    <a:pt x="158" y="447"/>
                  </a:cubicBezTo>
                  <a:cubicBezTo>
                    <a:pt x="160" y="456"/>
                    <a:pt x="184" y="546"/>
                    <a:pt x="184" y="546"/>
                  </a:cubicBezTo>
                  <a:cubicBezTo>
                    <a:pt x="0" y="441"/>
                    <a:pt x="0" y="441"/>
                    <a:pt x="0" y="441"/>
                  </a:cubicBezTo>
                  <a:cubicBezTo>
                    <a:pt x="0" y="625"/>
                    <a:pt x="0" y="625"/>
                    <a:pt x="0" y="625"/>
                  </a:cubicBezTo>
                  <a:cubicBezTo>
                    <a:pt x="0" y="625"/>
                    <a:pt x="188" y="732"/>
                    <a:pt x="210" y="743"/>
                  </a:cubicBezTo>
                  <a:cubicBezTo>
                    <a:pt x="231" y="757"/>
                    <a:pt x="255" y="753"/>
                    <a:pt x="272" y="740"/>
                  </a:cubicBezTo>
                  <a:cubicBezTo>
                    <a:pt x="272" y="740"/>
                    <a:pt x="342" y="687"/>
                    <a:pt x="351" y="680"/>
                  </a:cubicBezTo>
                  <a:cubicBezTo>
                    <a:pt x="360" y="672"/>
                    <a:pt x="366" y="663"/>
                    <a:pt x="372" y="651"/>
                  </a:cubicBezTo>
                  <a:cubicBezTo>
                    <a:pt x="375" y="640"/>
                    <a:pt x="373" y="629"/>
                    <a:pt x="372" y="623"/>
                  </a:cubicBezTo>
                  <a:cubicBezTo>
                    <a:pt x="370" y="618"/>
                    <a:pt x="306" y="381"/>
                    <a:pt x="306" y="381"/>
                  </a:cubicBezTo>
                  <a:cubicBezTo>
                    <a:pt x="306" y="381"/>
                    <a:pt x="542" y="319"/>
                    <a:pt x="550" y="317"/>
                  </a:cubicBezTo>
                  <a:cubicBezTo>
                    <a:pt x="557" y="316"/>
                    <a:pt x="565" y="314"/>
                    <a:pt x="576" y="302"/>
                  </a:cubicBezTo>
                  <a:cubicBezTo>
                    <a:pt x="587" y="291"/>
                    <a:pt x="589" y="280"/>
                    <a:pt x="591" y="272"/>
                  </a:cubicBezTo>
                  <a:cubicBezTo>
                    <a:pt x="593" y="265"/>
                    <a:pt x="602" y="184"/>
                    <a:pt x="604" y="175"/>
                  </a:cubicBezTo>
                  <a:cubicBezTo>
                    <a:pt x="606" y="163"/>
                    <a:pt x="604" y="152"/>
                    <a:pt x="599"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31" name="Заголовок 10"/>
          <p:cNvSpPr>
            <a:spLocks noGrp="1"/>
          </p:cNvSpPr>
          <p:nvPr>
            <p:ph type="title" hasCustomPrompt="1"/>
          </p:nvPr>
        </p:nvSpPr>
        <p:spPr>
          <a:xfrm>
            <a:off x="4765804" y="2781300"/>
            <a:ext cx="5184775" cy="1295400"/>
          </a:xfrm>
          <a:prstGeom prst="rect">
            <a:avLst/>
          </a:prstGeom>
        </p:spPr>
        <p:txBody>
          <a:bodyPr anchor="ctr">
            <a:normAutofit/>
          </a:bodyPr>
          <a:lstStyle>
            <a:lvl1pPr>
              <a:defRPr sz="3200" b="1" spc="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grpSp>
        <p:nvGrpSpPr>
          <p:cNvPr id="32" name="Группа 7"/>
          <p:cNvGrpSpPr/>
          <p:nvPr userDrawn="1"/>
        </p:nvGrpSpPr>
        <p:grpSpPr>
          <a:xfrm>
            <a:off x="4764088" y="1640530"/>
            <a:ext cx="2296682" cy="381711"/>
            <a:chOff x="2044700" y="1449387"/>
            <a:chExt cx="3481388" cy="581026"/>
          </a:xfrm>
          <a:solidFill>
            <a:schemeClr val="bg1"/>
          </a:solidFill>
        </p:grpSpPr>
        <p:grpSp>
          <p:nvGrpSpPr>
            <p:cNvPr id="33" name="Группа 8"/>
            <p:cNvGrpSpPr/>
            <p:nvPr userDrawn="1"/>
          </p:nvGrpSpPr>
          <p:grpSpPr>
            <a:xfrm>
              <a:off x="2843213" y="1582738"/>
              <a:ext cx="2682875" cy="312738"/>
              <a:chOff x="2843213" y="1582738"/>
              <a:chExt cx="2682875" cy="312738"/>
            </a:xfrm>
            <a:grpFill/>
          </p:grpSpPr>
          <p:sp>
            <p:nvSpPr>
              <p:cNvPr id="38" name="Freeform 11"/>
              <p:cNvSpPr>
                <a:spLocks/>
              </p:cNvSpPr>
              <p:nvPr userDrawn="1"/>
            </p:nvSpPr>
            <p:spPr bwMode="auto">
              <a:xfrm>
                <a:off x="3265488" y="1582738"/>
                <a:ext cx="247650" cy="309563"/>
              </a:xfrm>
              <a:custGeom>
                <a:avLst/>
                <a:gdLst>
                  <a:gd name="T0" fmla="*/ 0 w 156"/>
                  <a:gd name="T1" fmla="*/ 0 h 195"/>
                  <a:gd name="T2" fmla="*/ 0 w 156"/>
                  <a:gd name="T3" fmla="*/ 195 h 195"/>
                  <a:gd name="T4" fmla="*/ 156 w 156"/>
                  <a:gd name="T5" fmla="*/ 195 h 195"/>
                  <a:gd name="T6" fmla="*/ 156 w 156"/>
                  <a:gd name="T7" fmla="*/ 162 h 195"/>
                  <a:gd name="T8" fmla="*/ 43 w 156"/>
                  <a:gd name="T9" fmla="*/ 162 h 195"/>
                  <a:gd name="T10" fmla="*/ 43 w 156"/>
                  <a:gd name="T11" fmla="*/ 114 h 195"/>
                  <a:gd name="T12" fmla="*/ 156 w 156"/>
                  <a:gd name="T13" fmla="*/ 114 h 195"/>
                  <a:gd name="T14" fmla="*/ 156 w 156"/>
                  <a:gd name="T15" fmla="*/ 79 h 195"/>
                  <a:gd name="T16" fmla="*/ 43 w 156"/>
                  <a:gd name="T17" fmla="*/ 79 h 195"/>
                  <a:gd name="T18" fmla="*/ 43 w 156"/>
                  <a:gd name="T19" fmla="*/ 34 h 195"/>
                  <a:gd name="T20" fmla="*/ 156 w 156"/>
                  <a:gd name="T21" fmla="*/ 34 h 195"/>
                  <a:gd name="T22" fmla="*/ 156 w 156"/>
                  <a:gd name="T23" fmla="*/ 0 h 195"/>
                  <a:gd name="T24" fmla="*/ 0 w 156"/>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95">
                    <a:moveTo>
                      <a:pt x="0" y="0"/>
                    </a:moveTo>
                    <a:lnTo>
                      <a:pt x="0" y="195"/>
                    </a:lnTo>
                    <a:lnTo>
                      <a:pt x="156" y="195"/>
                    </a:lnTo>
                    <a:lnTo>
                      <a:pt x="156" y="162"/>
                    </a:lnTo>
                    <a:lnTo>
                      <a:pt x="43" y="162"/>
                    </a:lnTo>
                    <a:lnTo>
                      <a:pt x="43" y="114"/>
                    </a:lnTo>
                    <a:lnTo>
                      <a:pt x="156" y="114"/>
                    </a:lnTo>
                    <a:lnTo>
                      <a:pt x="156" y="79"/>
                    </a:lnTo>
                    <a:lnTo>
                      <a:pt x="43" y="79"/>
                    </a:lnTo>
                    <a:lnTo>
                      <a:pt x="43" y="34"/>
                    </a:lnTo>
                    <a:lnTo>
                      <a:pt x="156" y="34"/>
                    </a:lnTo>
                    <a:lnTo>
                      <a:pt x="156"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9" name="Rectangle 12"/>
              <p:cNvSpPr>
                <a:spLocks noChangeArrowheads="1"/>
              </p:cNvSpPr>
              <p:nvPr userDrawn="1"/>
            </p:nvSpPr>
            <p:spPr bwMode="auto">
              <a:xfrm>
                <a:off x="3849688" y="1582738"/>
                <a:ext cx="66675" cy="3095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0" name="Freeform 13"/>
              <p:cNvSpPr>
                <a:spLocks/>
              </p:cNvSpPr>
              <p:nvPr userDrawn="1"/>
            </p:nvSpPr>
            <p:spPr bwMode="auto">
              <a:xfrm>
                <a:off x="2843213" y="1582738"/>
                <a:ext cx="354013" cy="309563"/>
              </a:xfrm>
              <a:custGeom>
                <a:avLst/>
                <a:gdLst>
                  <a:gd name="T0" fmla="*/ 61 w 223"/>
                  <a:gd name="T1" fmla="*/ 0 h 195"/>
                  <a:gd name="T2" fmla="*/ 110 w 223"/>
                  <a:gd name="T3" fmla="*/ 153 h 195"/>
                  <a:gd name="T4" fmla="*/ 162 w 223"/>
                  <a:gd name="T5" fmla="*/ 0 h 195"/>
                  <a:gd name="T6" fmla="*/ 223 w 223"/>
                  <a:gd name="T7" fmla="*/ 0 h 195"/>
                  <a:gd name="T8" fmla="*/ 223 w 223"/>
                  <a:gd name="T9" fmla="*/ 195 h 195"/>
                  <a:gd name="T10" fmla="*/ 182 w 223"/>
                  <a:gd name="T11" fmla="*/ 195 h 195"/>
                  <a:gd name="T12" fmla="*/ 182 w 223"/>
                  <a:gd name="T13" fmla="*/ 49 h 195"/>
                  <a:gd name="T14" fmla="*/ 130 w 223"/>
                  <a:gd name="T15" fmla="*/ 195 h 195"/>
                  <a:gd name="T16" fmla="*/ 89 w 223"/>
                  <a:gd name="T17" fmla="*/ 195 h 195"/>
                  <a:gd name="T18" fmla="*/ 40 w 223"/>
                  <a:gd name="T19" fmla="*/ 49 h 195"/>
                  <a:gd name="T20" fmla="*/ 40 w 223"/>
                  <a:gd name="T21" fmla="*/ 195 h 195"/>
                  <a:gd name="T22" fmla="*/ 0 w 223"/>
                  <a:gd name="T23" fmla="*/ 195 h 195"/>
                  <a:gd name="T24" fmla="*/ 0 w 223"/>
                  <a:gd name="T25" fmla="*/ 0 h 195"/>
                  <a:gd name="T26" fmla="*/ 61 w 223"/>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 h="195">
                    <a:moveTo>
                      <a:pt x="61" y="0"/>
                    </a:moveTo>
                    <a:lnTo>
                      <a:pt x="110" y="153"/>
                    </a:lnTo>
                    <a:lnTo>
                      <a:pt x="162" y="0"/>
                    </a:lnTo>
                    <a:lnTo>
                      <a:pt x="223" y="0"/>
                    </a:lnTo>
                    <a:lnTo>
                      <a:pt x="223" y="195"/>
                    </a:lnTo>
                    <a:lnTo>
                      <a:pt x="182" y="195"/>
                    </a:lnTo>
                    <a:lnTo>
                      <a:pt x="182" y="49"/>
                    </a:lnTo>
                    <a:lnTo>
                      <a:pt x="130" y="195"/>
                    </a:lnTo>
                    <a:lnTo>
                      <a:pt x="89" y="195"/>
                    </a:lnTo>
                    <a:lnTo>
                      <a:pt x="40" y="49"/>
                    </a:lnTo>
                    <a:lnTo>
                      <a:pt x="40" y="195"/>
                    </a:lnTo>
                    <a:lnTo>
                      <a:pt x="0" y="195"/>
                    </a:lnTo>
                    <a:lnTo>
                      <a:pt x="0" y="0"/>
                    </a:lnTo>
                    <a:lnTo>
                      <a:pt x="6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1" name="Freeform 14"/>
              <p:cNvSpPr>
                <a:spLocks/>
              </p:cNvSpPr>
              <p:nvPr userDrawn="1"/>
            </p:nvSpPr>
            <p:spPr bwMode="auto">
              <a:xfrm>
                <a:off x="3548063" y="1582738"/>
                <a:ext cx="268288" cy="309563"/>
              </a:xfrm>
              <a:custGeom>
                <a:avLst/>
                <a:gdLst>
                  <a:gd name="T0" fmla="*/ 62 w 169"/>
                  <a:gd name="T1" fmla="*/ 36 h 195"/>
                  <a:gd name="T2" fmla="*/ 0 w 169"/>
                  <a:gd name="T3" fmla="*/ 36 h 195"/>
                  <a:gd name="T4" fmla="*/ 0 w 169"/>
                  <a:gd name="T5" fmla="*/ 0 h 195"/>
                  <a:gd name="T6" fmla="*/ 169 w 169"/>
                  <a:gd name="T7" fmla="*/ 0 h 195"/>
                  <a:gd name="T8" fmla="*/ 169 w 169"/>
                  <a:gd name="T9" fmla="*/ 36 h 195"/>
                  <a:gd name="T10" fmla="*/ 104 w 169"/>
                  <a:gd name="T11" fmla="*/ 36 h 195"/>
                  <a:gd name="T12" fmla="*/ 104 w 169"/>
                  <a:gd name="T13" fmla="*/ 195 h 195"/>
                  <a:gd name="T14" fmla="*/ 62 w 169"/>
                  <a:gd name="T15" fmla="*/ 195 h 195"/>
                  <a:gd name="T16" fmla="*/ 62 w 169"/>
                  <a:gd name="T17" fmla="*/ 3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6"/>
                    </a:moveTo>
                    <a:lnTo>
                      <a:pt x="0" y="36"/>
                    </a:lnTo>
                    <a:lnTo>
                      <a:pt x="0" y="0"/>
                    </a:lnTo>
                    <a:lnTo>
                      <a:pt x="169" y="0"/>
                    </a:lnTo>
                    <a:lnTo>
                      <a:pt x="169" y="36"/>
                    </a:lnTo>
                    <a:lnTo>
                      <a:pt x="104" y="36"/>
                    </a:lnTo>
                    <a:lnTo>
                      <a:pt x="104" y="195"/>
                    </a:lnTo>
                    <a:lnTo>
                      <a:pt x="62" y="195"/>
                    </a:lnTo>
                    <a:lnTo>
                      <a:pt x="62" y="3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2" name="Freeform 15"/>
              <p:cNvSpPr>
                <a:spLocks/>
              </p:cNvSpPr>
              <p:nvPr userDrawn="1"/>
            </p:nvSpPr>
            <p:spPr bwMode="auto">
              <a:xfrm>
                <a:off x="4649788" y="1582738"/>
                <a:ext cx="249238" cy="309563"/>
              </a:xfrm>
              <a:custGeom>
                <a:avLst/>
                <a:gdLst>
                  <a:gd name="T0" fmla="*/ 0 w 157"/>
                  <a:gd name="T1" fmla="*/ 0 h 195"/>
                  <a:gd name="T2" fmla="*/ 0 w 157"/>
                  <a:gd name="T3" fmla="*/ 195 h 195"/>
                  <a:gd name="T4" fmla="*/ 157 w 157"/>
                  <a:gd name="T5" fmla="*/ 195 h 195"/>
                  <a:gd name="T6" fmla="*/ 157 w 157"/>
                  <a:gd name="T7" fmla="*/ 162 h 195"/>
                  <a:gd name="T8" fmla="*/ 43 w 157"/>
                  <a:gd name="T9" fmla="*/ 162 h 195"/>
                  <a:gd name="T10" fmla="*/ 43 w 157"/>
                  <a:gd name="T11" fmla="*/ 114 h 195"/>
                  <a:gd name="T12" fmla="*/ 157 w 157"/>
                  <a:gd name="T13" fmla="*/ 114 h 195"/>
                  <a:gd name="T14" fmla="*/ 157 w 157"/>
                  <a:gd name="T15" fmla="*/ 79 h 195"/>
                  <a:gd name="T16" fmla="*/ 43 w 157"/>
                  <a:gd name="T17" fmla="*/ 79 h 195"/>
                  <a:gd name="T18" fmla="*/ 43 w 157"/>
                  <a:gd name="T19" fmla="*/ 34 h 195"/>
                  <a:gd name="T20" fmla="*/ 157 w 157"/>
                  <a:gd name="T21" fmla="*/ 34 h 195"/>
                  <a:gd name="T22" fmla="*/ 157 w 157"/>
                  <a:gd name="T23" fmla="*/ 0 h 195"/>
                  <a:gd name="T24" fmla="*/ 0 w 157"/>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195">
                    <a:moveTo>
                      <a:pt x="0" y="0"/>
                    </a:moveTo>
                    <a:lnTo>
                      <a:pt x="0" y="195"/>
                    </a:lnTo>
                    <a:lnTo>
                      <a:pt x="157" y="195"/>
                    </a:lnTo>
                    <a:lnTo>
                      <a:pt x="157" y="162"/>
                    </a:lnTo>
                    <a:lnTo>
                      <a:pt x="43" y="162"/>
                    </a:lnTo>
                    <a:lnTo>
                      <a:pt x="43" y="114"/>
                    </a:lnTo>
                    <a:lnTo>
                      <a:pt x="157" y="114"/>
                    </a:lnTo>
                    <a:lnTo>
                      <a:pt x="157" y="79"/>
                    </a:lnTo>
                    <a:lnTo>
                      <a:pt x="43" y="79"/>
                    </a:lnTo>
                    <a:lnTo>
                      <a:pt x="43" y="34"/>
                    </a:lnTo>
                    <a:lnTo>
                      <a:pt x="157" y="34"/>
                    </a:lnTo>
                    <a:lnTo>
                      <a:pt x="157" y="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3" name="Freeform 16"/>
              <p:cNvSpPr>
                <a:spLocks/>
              </p:cNvSpPr>
              <p:nvPr userDrawn="1"/>
            </p:nvSpPr>
            <p:spPr bwMode="auto">
              <a:xfrm>
                <a:off x="5257800" y="1582738"/>
                <a:ext cx="268288" cy="309563"/>
              </a:xfrm>
              <a:custGeom>
                <a:avLst/>
                <a:gdLst>
                  <a:gd name="T0" fmla="*/ 62 w 169"/>
                  <a:gd name="T1" fmla="*/ 34 h 195"/>
                  <a:gd name="T2" fmla="*/ 0 w 169"/>
                  <a:gd name="T3" fmla="*/ 34 h 195"/>
                  <a:gd name="T4" fmla="*/ 0 w 169"/>
                  <a:gd name="T5" fmla="*/ 0 h 195"/>
                  <a:gd name="T6" fmla="*/ 169 w 169"/>
                  <a:gd name="T7" fmla="*/ 0 h 195"/>
                  <a:gd name="T8" fmla="*/ 169 w 169"/>
                  <a:gd name="T9" fmla="*/ 34 h 195"/>
                  <a:gd name="T10" fmla="*/ 104 w 169"/>
                  <a:gd name="T11" fmla="*/ 34 h 195"/>
                  <a:gd name="T12" fmla="*/ 104 w 169"/>
                  <a:gd name="T13" fmla="*/ 195 h 195"/>
                  <a:gd name="T14" fmla="*/ 62 w 169"/>
                  <a:gd name="T15" fmla="*/ 195 h 195"/>
                  <a:gd name="T16" fmla="*/ 62 w 169"/>
                  <a:gd name="T17" fmla="*/ 3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4"/>
                    </a:moveTo>
                    <a:lnTo>
                      <a:pt x="0" y="34"/>
                    </a:lnTo>
                    <a:lnTo>
                      <a:pt x="0" y="0"/>
                    </a:lnTo>
                    <a:lnTo>
                      <a:pt x="169" y="0"/>
                    </a:lnTo>
                    <a:lnTo>
                      <a:pt x="169" y="34"/>
                    </a:lnTo>
                    <a:lnTo>
                      <a:pt x="104" y="34"/>
                    </a:lnTo>
                    <a:lnTo>
                      <a:pt x="104" y="195"/>
                    </a:lnTo>
                    <a:lnTo>
                      <a:pt x="62" y="195"/>
                    </a:lnTo>
                    <a:lnTo>
                      <a:pt x="62" y="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4" name="Freeform 17"/>
              <p:cNvSpPr>
                <a:spLocks/>
              </p:cNvSpPr>
              <p:nvPr userDrawn="1"/>
            </p:nvSpPr>
            <p:spPr bwMode="auto">
              <a:xfrm>
                <a:off x="3984625" y="1582738"/>
                <a:ext cx="276225" cy="309563"/>
              </a:xfrm>
              <a:custGeom>
                <a:avLst/>
                <a:gdLst>
                  <a:gd name="T0" fmla="*/ 133 w 174"/>
                  <a:gd name="T1" fmla="*/ 141 h 195"/>
                  <a:gd name="T2" fmla="*/ 53 w 174"/>
                  <a:gd name="T3" fmla="*/ 0 h 195"/>
                  <a:gd name="T4" fmla="*/ 0 w 174"/>
                  <a:gd name="T5" fmla="*/ 0 h 195"/>
                  <a:gd name="T6" fmla="*/ 0 w 174"/>
                  <a:gd name="T7" fmla="*/ 195 h 195"/>
                  <a:gd name="T8" fmla="*/ 43 w 174"/>
                  <a:gd name="T9" fmla="*/ 195 h 195"/>
                  <a:gd name="T10" fmla="*/ 41 w 174"/>
                  <a:gd name="T11" fmla="*/ 48 h 195"/>
                  <a:gd name="T12" fmla="*/ 126 w 174"/>
                  <a:gd name="T13" fmla="*/ 195 h 195"/>
                  <a:gd name="T14" fmla="*/ 174 w 174"/>
                  <a:gd name="T15" fmla="*/ 195 h 195"/>
                  <a:gd name="T16" fmla="*/ 174 w 174"/>
                  <a:gd name="T17" fmla="*/ 0 h 195"/>
                  <a:gd name="T18" fmla="*/ 132 w 174"/>
                  <a:gd name="T19" fmla="*/ 0 h 195"/>
                  <a:gd name="T20" fmla="*/ 133 w 174"/>
                  <a:gd name="T21" fmla="*/ 14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195">
                    <a:moveTo>
                      <a:pt x="133" y="141"/>
                    </a:moveTo>
                    <a:lnTo>
                      <a:pt x="53" y="0"/>
                    </a:lnTo>
                    <a:lnTo>
                      <a:pt x="0" y="0"/>
                    </a:lnTo>
                    <a:lnTo>
                      <a:pt x="0" y="195"/>
                    </a:lnTo>
                    <a:lnTo>
                      <a:pt x="43" y="195"/>
                    </a:lnTo>
                    <a:lnTo>
                      <a:pt x="41" y="48"/>
                    </a:lnTo>
                    <a:lnTo>
                      <a:pt x="126" y="195"/>
                    </a:lnTo>
                    <a:lnTo>
                      <a:pt x="174" y="195"/>
                    </a:lnTo>
                    <a:lnTo>
                      <a:pt x="174" y="0"/>
                    </a:lnTo>
                    <a:lnTo>
                      <a:pt x="132" y="0"/>
                    </a:lnTo>
                    <a:lnTo>
                      <a:pt x="133" y="14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5" name="Freeform 18"/>
              <p:cNvSpPr>
                <a:spLocks/>
              </p:cNvSpPr>
              <p:nvPr userDrawn="1"/>
            </p:nvSpPr>
            <p:spPr bwMode="auto">
              <a:xfrm>
                <a:off x="4287838" y="1582738"/>
                <a:ext cx="333375" cy="309563"/>
              </a:xfrm>
              <a:custGeom>
                <a:avLst/>
                <a:gdLst>
                  <a:gd name="T0" fmla="*/ 106 w 210"/>
                  <a:gd name="T1" fmla="*/ 145 h 195"/>
                  <a:gd name="T2" fmla="*/ 46 w 210"/>
                  <a:gd name="T3" fmla="*/ 0 h 195"/>
                  <a:gd name="T4" fmla="*/ 0 w 210"/>
                  <a:gd name="T5" fmla="*/ 0 h 195"/>
                  <a:gd name="T6" fmla="*/ 85 w 210"/>
                  <a:gd name="T7" fmla="*/ 195 h 195"/>
                  <a:gd name="T8" fmla="*/ 128 w 210"/>
                  <a:gd name="T9" fmla="*/ 195 h 195"/>
                  <a:gd name="T10" fmla="*/ 210 w 210"/>
                  <a:gd name="T11" fmla="*/ 0 h 195"/>
                  <a:gd name="T12" fmla="*/ 167 w 210"/>
                  <a:gd name="T13" fmla="*/ 0 h 195"/>
                  <a:gd name="T14" fmla="*/ 106 w 210"/>
                  <a:gd name="T15" fmla="*/ 145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195">
                    <a:moveTo>
                      <a:pt x="106" y="145"/>
                    </a:moveTo>
                    <a:lnTo>
                      <a:pt x="46" y="0"/>
                    </a:lnTo>
                    <a:lnTo>
                      <a:pt x="0" y="0"/>
                    </a:lnTo>
                    <a:lnTo>
                      <a:pt x="85" y="195"/>
                    </a:lnTo>
                    <a:lnTo>
                      <a:pt x="128" y="195"/>
                    </a:lnTo>
                    <a:lnTo>
                      <a:pt x="210" y="0"/>
                    </a:lnTo>
                    <a:lnTo>
                      <a:pt x="167" y="0"/>
                    </a:lnTo>
                    <a:lnTo>
                      <a:pt x="106" y="14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6" name="Freeform 19"/>
              <p:cNvSpPr>
                <a:spLocks/>
              </p:cNvSpPr>
              <p:nvPr userDrawn="1"/>
            </p:nvSpPr>
            <p:spPr bwMode="auto">
              <a:xfrm>
                <a:off x="4941888" y="1582738"/>
                <a:ext cx="295275" cy="312738"/>
              </a:xfrm>
              <a:custGeom>
                <a:avLst/>
                <a:gdLst>
                  <a:gd name="T0" fmla="*/ 83 w 125"/>
                  <a:gd name="T1" fmla="*/ 55 h 131"/>
                  <a:gd name="T2" fmla="*/ 46 w 125"/>
                  <a:gd name="T3" fmla="*/ 55 h 131"/>
                  <a:gd name="T4" fmla="*/ 29 w 125"/>
                  <a:gd name="T5" fmla="*/ 40 h 131"/>
                  <a:gd name="T6" fmla="*/ 50 w 125"/>
                  <a:gd name="T7" fmla="*/ 23 h 131"/>
                  <a:gd name="T8" fmla="*/ 119 w 125"/>
                  <a:gd name="T9" fmla="*/ 23 h 131"/>
                  <a:gd name="T10" fmla="*/ 119 w 125"/>
                  <a:gd name="T11" fmla="*/ 0 h 131"/>
                  <a:gd name="T12" fmla="*/ 46 w 125"/>
                  <a:gd name="T13" fmla="*/ 0 h 131"/>
                  <a:gd name="T14" fmla="*/ 11 w 125"/>
                  <a:gd name="T15" fmla="*/ 10 h 131"/>
                  <a:gd name="T16" fmla="*/ 0 w 125"/>
                  <a:gd name="T17" fmla="*/ 40 h 131"/>
                  <a:gd name="T18" fmla="*/ 44 w 125"/>
                  <a:gd name="T19" fmla="*/ 78 h 131"/>
                  <a:gd name="T20" fmla="*/ 76 w 125"/>
                  <a:gd name="T21" fmla="*/ 78 h 131"/>
                  <a:gd name="T22" fmla="*/ 96 w 125"/>
                  <a:gd name="T23" fmla="*/ 93 h 131"/>
                  <a:gd name="T24" fmla="*/ 74 w 125"/>
                  <a:gd name="T25" fmla="*/ 108 h 131"/>
                  <a:gd name="T26" fmla="*/ 5 w 125"/>
                  <a:gd name="T27" fmla="*/ 108 h 131"/>
                  <a:gd name="T28" fmla="*/ 5 w 125"/>
                  <a:gd name="T29" fmla="*/ 131 h 131"/>
                  <a:gd name="T30" fmla="*/ 79 w 125"/>
                  <a:gd name="T31" fmla="*/ 131 h 131"/>
                  <a:gd name="T32" fmla="*/ 125 w 125"/>
                  <a:gd name="T33" fmla="*/ 92 h 131"/>
                  <a:gd name="T34" fmla="*/ 116 w 125"/>
                  <a:gd name="T35" fmla="*/ 63 h 131"/>
                  <a:gd name="T36" fmla="*/ 83 w 125"/>
                  <a:gd name="T3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131">
                    <a:moveTo>
                      <a:pt x="83" y="55"/>
                    </a:moveTo>
                    <a:cubicBezTo>
                      <a:pt x="46" y="55"/>
                      <a:pt x="46" y="55"/>
                      <a:pt x="46" y="55"/>
                    </a:cubicBezTo>
                    <a:cubicBezTo>
                      <a:pt x="35" y="55"/>
                      <a:pt x="29" y="50"/>
                      <a:pt x="29" y="40"/>
                    </a:cubicBezTo>
                    <a:cubicBezTo>
                      <a:pt x="29" y="29"/>
                      <a:pt x="36" y="23"/>
                      <a:pt x="50" y="23"/>
                    </a:cubicBezTo>
                    <a:cubicBezTo>
                      <a:pt x="119" y="23"/>
                      <a:pt x="119" y="23"/>
                      <a:pt x="119" y="23"/>
                    </a:cubicBezTo>
                    <a:cubicBezTo>
                      <a:pt x="119" y="0"/>
                      <a:pt x="119" y="0"/>
                      <a:pt x="119" y="0"/>
                    </a:cubicBezTo>
                    <a:cubicBezTo>
                      <a:pt x="46" y="0"/>
                      <a:pt x="46" y="0"/>
                      <a:pt x="46" y="0"/>
                    </a:cubicBezTo>
                    <a:cubicBezTo>
                      <a:pt x="30" y="0"/>
                      <a:pt x="18" y="3"/>
                      <a:pt x="11" y="10"/>
                    </a:cubicBezTo>
                    <a:cubicBezTo>
                      <a:pt x="3" y="16"/>
                      <a:pt x="0" y="26"/>
                      <a:pt x="0" y="40"/>
                    </a:cubicBezTo>
                    <a:cubicBezTo>
                      <a:pt x="0" y="66"/>
                      <a:pt x="13" y="78"/>
                      <a:pt x="44" y="78"/>
                    </a:cubicBezTo>
                    <a:cubicBezTo>
                      <a:pt x="76" y="78"/>
                      <a:pt x="76" y="78"/>
                      <a:pt x="76" y="78"/>
                    </a:cubicBezTo>
                    <a:cubicBezTo>
                      <a:pt x="91" y="78"/>
                      <a:pt x="96" y="82"/>
                      <a:pt x="96" y="93"/>
                    </a:cubicBezTo>
                    <a:cubicBezTo>
                      <a:pt x="96" y="104"/>
                      <a:pt x="90" y="108"/>
                      <a:pt x="74" y="108"/>
                    </a:cubicBezTo>
                    <a:cubicBezTo>
                      <a:pt x="5" y="108"/>
                      <a:pt x="5" y="108"/>
                      <a:pt x="5" y="108"/>
                    </a:cubicBezTo>
                    <a:cubicBezTo>
                      <a:pt x="5" y="131"/>
                      <a:pt x="5" y="131"/>
                      <a:pt x="5" y="131"/>
                    </a:cubicBezTo>
                    <a:cubicBezTo>
                      <a:pt x="79" y="131"/>
                      <a:pt x="79" y="131"/>
                      <a:pt x="79" y="131"/>
                    </a:cubicBezTo>
                    <a:cubicBezTo>
                      <a:pt x="111" y="131"/>
                      <a:pt x="125" y="119"/>
                      <a:pt x="125" y="92"/>
                    </a:cubicBezTo>
                    <a:cubicBezTo>
                      <a:pt x="125" y="78"/>
                      <a:pt x="122" y="69"/>
                      <a:pt x="116" y="63"/>
                    </a:cubicBezTo>
                    <a:cubicBezTo>
                      <a:pt x="109" y="58"/>
                      <a:pt x="98" y="55"/>
                      <a:pt x="83" y="55"/>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grpSp>
          <p:nvGrpSpPr>
            <p:cNvPr id="34" name="Группа 9"/>
            <p:cNvGrpSpPr/>
            <p:nvPr userDrawn="1"/>
          </p:nvGrpSpPr>
          <p:grpSpPr>
            <a:xfrm>
              <a:off x="2044700" y="1449387"/>
              <a:ext cx="642938" cy="581026"/>
              <a:chOff x="2044700" y="1449387"/>
              <a:chExt cx="642938" cy="581026"/>
            </a:xfrm>
            <a:grpFill/>
          </p:grpSpPr>
          <p:sp>
            <p:nvSpPr>
              <p:cNvPr id="35" name="Freeform 20"/>
              <p:cNvSpPr>
                <a:spLocks/>
              </p:cNvSpPr>
              <p:nvPr userDrawn="1"/>
            </p:nvSpPr>
            <p:spPr bwMode="auto">
              <a:xfrm>
                <a:off x="2182813" y="1449387"/>
                <a:ext cx="366713" cy="214313"/>
              </a:xfrm>
              <a:custGeom>
                <a:avLst/>
                <a:gdLst>
                  <a:gd name="T0" fmla="*/ 148 w 156"/>
                  <a:gd name="T1" fmla="*/ 9 h 90"/>
                  <a:gd name="T2" fmla="*/ 129 w 156"/>
                  <a:gd name="T3" fmla="*/ 1 h 90"/>
                  <a:gd name="T4" fmla="*/ 122 w 156"/>
                  <a:gd name="T5" fmla="*/ 1 h 90"/>
                  <a:gd name="T6" fmla="*/ 116 w 156"/>
                  <a:gd name="T7" fmla="*/ 4 h 90"/>
                  <a:gd name="T8" fmla="*/ 78 w 156"/>
                  <a:gd name="T9" fmla="*/ 41 h 90"/>
                  <a:gd name="T10" fmla="*/ 40 w 156"/>
                  <a:gd name="T11" fmla="*/ 4 h 90"/>
                  <a:gd name="T12" fmla="*/ 34 w 156"/>
                  <a:gd name="T13" fmla="*/ 0 h 90"/>
                  <a:gd name="T14" fmla="*/ 27 w 156"/>
                  <a:gd name="T15" fmla="*/ 1 h 90"/>
                  <a:gd name="T16" fmla="*/ 7 w 156"/>
                  <a:gd name="T17" fmla="*/ 9 h 90"/>
                  <a:gd name="T18" fmla="*/ 2 w 156"/>
                  <a:gd name="T19" fmla="*/ 14 h 90"/>
                  <a:gd name="T20" fmla="*/ 0 w 156"/>
                  <a:gd name="T21" fmla="*/ 20 h 90"/>
                  <a:gd name="T22" fmla="*/ 0 w 156"/>
                  <a:gd name="T23" fmla="*/ 71 h 90"/>
                  <a:gd name="T24" fmla="*/ 34 w 156"/>
                  <a:gd name="T25" fmla="*/ 90 h 90"/>
                  <a:gd name="T26" fmla="*/ 34 w 156"/>
                  <a:gd name="T27" fmla="*/ 46 h 90"/>
                  <a:gd name="T28" fmla="*/ 50 w 156"/>
                  <a:gd name="T29" fmla="*/ 62 h 90"/>
                  <a:gd name="T30" fmla="*/ 54 w 156"/>
                  <a:gd name="T31" fmla="*/ 64 h 90"/>
                  <a:gd name="T32" fmla="*/ 58 w 156"/>
                  <a:gd name="T33" fmla="*/ 65 h 90"/>
                  <a:gd name="T34" fmla="*/ 97 w 156"/>
                  <a:gd name="T35" fmla="*/ 65 h 90"/>
                  <a:gd name="T36" fmla="*/ 101 w 156"/>
                  <a:gd name="T37" fmla="*/ 64 h 90"/>
                  <a:gd name="T38" fmla="*/ 106 w 156"/>
                  <a:gd name="T39" fmla="*/ 62 h 90"/>
                  <a:gd name="T40" fmla="*/ 121 w 156"/>
                  <a:gd name="T41" fmla="*/ 46 h 90"/>
                  <a:gd name="T42" fmla="*/ 121 w 156"/>
                  <a:gd name="T43" fmla="*/ 90 h 90"/>
                  <a:gd name="T44" fmla="*/ 156 w 156"/>
                  <a:gd name="T45" fmla="*/ 71 h 90"/>
                  <a:gd name="T46" fmla="*/ 156 w 156"/>
                  <a:gd name="T47" fmla="*/ 20 h 90"/>
                  <a:gd name="T48" fmla="*/ 148 w 156"/>
                  <a:gd name="T49"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90">
                    <a:moveTo>
                      <a:pt x="148" y="9"/>
                    </a:moveTo>
                    <a:cubicBezTo>
                      <a:pt x="148" y="9"/>
                      <a:pt x="131" y="2"/>
                      <a:pt x="129" y="1"/>
                    </a:cubicBezTo>
                    <a:cubicBezTo>
                      <a:pt x="126" y="0"/>
                      <a:pt x="124" y="0"/>
                      <a:pt x="122" y="1"/>
                    </a:cubicBezTo>
                    <a:cubicBezTo>
                      <a:pt x="119" y="1"/>
                      <a:pt x="117" y="3"/>
                      <a:pt x="116" y="4"/>
                    </a:cubicBezTo>
                    <a:cubicBezTo>
                      <a:pt x="115" y="4"/>
                      <a:pt x="78" y="41"/>
                      <a:pt x="78" y="41"/>
                    </a:cubicBezTo>
                    <a:cubicBezTo>
                      <a:pt x="78" y="41"/>
                      <a:pt x="41" y="5"/>
                      <a:pt x="40" y="4"/>
                    </a:cubicBezTo>
                    <a:cubicBezTo>
                      <a:pt x="38" y="2"/>
                      <a:pt x="37" y="1"/>
                      <a:pt x="34" y="0"/>
                    </a:cubicBezTo>
                    <a:cubicBezTo>
                      <a:pt x="31" y="0"/>
                      <a:pt x="28" y="0"/>
                      <a:pt x="27" y="1"/>
                    </a:cubicBezTo>
                    <a:cubicBezTo>
                      <a:pt x="25" y="2"/>
                      <a:pt x="9" y="8"/>
                      <a:pt x="7" y="9"/>
                    </a:cubicBezTo>
                    <a:cubicBezTo>
                      <a:pt x="5" y="10"/>
                      <a:pt x="3" y="11"/>
                      <a:pt x="2" y="14"/>
                    </a:cubicBezTo>
                    <a:cubicBezTo>
                      <a:pt x="0" y="15"/>
                      <a:pt x="0" y="18"/>
                      <a:pt x="0" y="20"/>
                    </a:cubicBezTo>
                    <a:cubicBezTo>
                      <a:pt x="0" y="17"/>
                      <a:pt x="0" y="71"/>
                      <a:pt x="0" y="71"/>
                    </a:cubicBezTo>
                    <a:cubicBezTo>
                      <a:pt x="34" y="90"/>
                      <a:pt x="34" y="90"/>
                      <a:pt x="34" y="90"/>
                    </a:cubicBezTo>
                    <a:cubicBezTo>
                      <a:pt x="34" y="46"/>
                      <a:pt x="34" y="46"/>
                      <a:pt x="34" y="46"/>
                    </a:cubicBezTo>
                    <a:cubicBezTo>
                      <a:pt x="50" y="62"/>
                      <a:pt x="50" y="62"/>
                      <a:pt x="50" y="62"/>
                    </a:cubicBezTo>
                    <a:cubicBezTo>
                      <a:pt x="52" y="63"/>
                      <a:pt x="53" y="64"/>
                      <a:pt x="54" y="64"/>
                    </a:cubicBezTo>
                    <a:cubicBezTo>
                      <a:pt x="56" y="65"/>
                      <a:pt x="56" y="65"/>
                      <a:pt x="58" y="65"/>
                    </a:cubicBezTo>
                    <a:cubicBezTo>
                      <a:pt x="97" y="65"/>
                      <a:pt x="97" y="65"/>
                      <a:pt x="97" y="65"/>
                    </a:cubicBezTo>
                    <a:cubicBezTo>
                      <a:pt x="98" y="65"/>
                      <a:pt x="100" y="65"/>
                      <a:pt x="101" y="64"/>
                    </a:cubicBezTo>
                    <a:cubicBezTo>
                      <a:pt x="103" y="64"/>
                      <a:pt x="104" y="63"/>
                      <a:pt x="106" y="62"/>
                    </a:cubicBezTo>
                    <a:cubicBezTo>
                      <a:pt x="107" y="60"/>
                      <a:pt x="121" y="46"/>
                      <a:pt x="121" y="46"/>
                    </a:cubicBezTo>
                    <a:cubicBezTo>
                      <a:pt x="121" y="90"/>
                      <a:pt x="121" y="90"/>
                      <a:pt x="121" y="90"/>
                    </a:cubicBezTo>
                    <a:cubicBezTo>
                      <a:pt x="156" y="71"/>
                      <a:pt x="156" y="71"/>
                      <a:pt x="156" y="71"/>
                    </a:cubicBezTo>
                    <a:cubicBezTo>
                      <a:pt x="156" y="20"/>
                      <a:pt x="156" y="20"/>
                      <a:pt x="156" y="20"/>
                    </a:cubicBezTo>
                    <a:cubicBezTo>
                      <a:pt x="156" y="15"/>
                      <a:pt x="153" y="11"/>
                      <a:pt x="148" y="9"/>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6" name="Freeform 21"/>
              <p:cNvSpPr>
                <a:spLocks/>
              </p:cNvSpPr>
              <p:nvPr userDrawn="1"/>
            </p:nvSpPr>
            <p:spPr bwMode="auto">
              <a:xfrm>
                <a:off x="2044700" y="1644650"/>
                <a:ext cx="303213" cy="384175"/>
              </a:xfrm>
              <a:custGeom>
                <a:avLst/>
                <a:gdLst>
                  <a:gd name="T0" fmla="*/ 0 w 128"/>
                  <a:gd name="T1" fmla="*/ 37 h 161"/>
                  <a:gd name="T2" fmla="*/ 3 w 128"/>
                  <a:gd name="T3" fmla="*/ 58 h 161"/>
                  <a:gd name="T4" fmla="*/ 6 w 128"/>
                  <a:gd name="T5" fmla="*/ 65 h 161"/>
                  <a:gd name="T6" fmla="*/ 12 w 128"/>
                  <a:gd name="T7" fmla="*/ 68 h 161"/>
                  <a:gd name="T8" fmla="*/ 64 w 128"/>
                  <a:gd name="T9" fmla="*/ 82 h 161"/>
                  <a:gd name="T10" fmla="*/ 50 w 128"/>
                  <a:gd name="T11" fmla="*/ 133 h 161"/>
                  <a:gd name="T12" fmla="*/ 50 w 128"/>
                  <a:gd name="T13" fmla="*/ 140 h 161"/>
                  <a:gd name="T14" fmla="*/ 54 w 128"/>
                  <a:gd name="T15" fmla="*/ 146 h 161"/>
                  <a:gd name="T16" fmla="*/ 71 w 128"/>
                  <a:gd name="T17" fmla="*/ 158 h 161"/>
                  <a:gd name="T18" fmla="*/ 78 w 128"/>
                  <a:gd name="T19" fmla="*/ 161 h 161"/>
                  <a:gd name="T20" fmla="*/ 84 w 128"/>
                  <a:gd name="T21" fmla="*/ 159 h 161"/>
                  <a:gd name="T22" fmla="*/ 128 w 128"/>
                  <a:gd name="T23" fmla="*/ 134 h 161"/>
                  <a:gd name="T24" fmla="*/ 128 w 128"/>
                  <a:gd name="T25" fmla="*/ 94 h 161"/>
                  <a:gd name="T26" fmla="*/ 89 w 128"/>
                  <a:gd name="T27" fmla="*/ 117 h 161"/>
                  <a:gd name="T28" fmla="*/ 95 w 128"/>
                  <a:gd name="T29" fmla="*/ 95 h 161"/>
                  <a:gd name="T30" fmla="*/ 96 w 128"/>
                  <a:gd name="T31" fmla="*/ 90 h 161"/>
                  <a:gd name="T32" fmla="*/ 94 w 128"/>
                  <a:gd name="T33" fmla="*/ 86 h 161"/>
                  <a:gd name="T34" fmla="*/ 75 w 128"/>
                  <a:gd name="T35" fmla="*/ 53 h 161"/>
                  <a:gd name="T36" fmla="*/ 72 w 128"/>
                  <a:gd name="T37" fmla="*/ 50 h 161"/>
                  <a:gd name="T38" fmla="*/ 67 w 128"/>
                  <a:gd name="T39" fmla="*/ 48 h 161"/>
                  <a:gd name="T40" fmla="*/ 46 w 128"/>
                  <a:gd name="T41" fmla="*/ 42 h 161"/>
                  <a:gd name="T42" fmla="*/ 85 w 128"/>
                  <a:gd name="T43" fmla="*/ 20 h 161"/>
                  <a:gd name="T44" fmla="*/ 50 w 128"/>
                  <a:gd name="T45" fmla="*/ 0 h 161"/>
                  <a:gd name="T46" fmla="*/ 6 w 128"/>
                  <a:gd name="T47" fmla="*/ 26 h 161"/>
                  <a:gd name="T48" fmla="*/ 0 w 128"/>
                  <a:gd name="T49" fmla="*/ 3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61">
                    <a:moveTo>
                      <a:pt x="0" y="37"/>
                    </a:moveTo>
                    <a:cubicBezTo>
                      <a:pt x="0" y="37"/>
                      <a:pt x="3" y="56"/>
                      <a:pt x="3" y="58"/>
                    </a:cubicBezTo>
                    <a:cubicBezTo>
                      <a:pt x="4" y="60"/>
                      <a:pt x="4" y="63"/>
                      <a:pt x="6" y="65"/>
                    </a:cubicBezTo>
                    <a:cubicBezTo>
                      <a:pt x="8" y="67"/>
                      <a:pt x="10" y="68"/>
                      <a:pt x="12" y="68"/>
                    </a:cubicBezTo>
                    <a:cubicBezTo>
                      <a:pt x="13" y="68"/>
                      <a:pt x="64" y="82"/>
                      <a:pt x="64" y="82"/>
                    </a:cubicBezTo>
                    <a:cubicBezTo>
                      <a:pt x="64" y="82"/>
                      <a:pt x="50" y="132"/>
                      <a:pt x="50" y="133"/>
                    </a:cubicBezTo>
                    <a:cubicBezTo>
                      <a:pt x="50" y="135"/>
                      <a:pt x="49" y="136"/>
                      <a:pt x="50" y="140"/>
                    </a:cubicBezTo>
                    <a:cubicBezTo>
                      <a:pt x="51" y="143"/>
                      <a:pt x="53" y="144"/>
                      <a:pt x="54" y="146"/>
                    </a:cubicBezTo>
                    <a:cubicBezTo>
                      <a:pt x="55" y="147"/>
                      <a:pt x="69" y="157"/>
                      <a:pt x="71" y="158"/>
                    </a:cubicBezTo>
                    <a:cubicBezTo>
                      <a:pt x="73" y="160"/>
                      <a:pt x="75" y="161"/>
                      <a:pt x="78" y="161"/>
                    </a:cubicBezTo>
                    <a:cubicBezTo>
                      <a:pt x="80" y="161"/>
                      <a:pt x="82" y="160"/>
                      <a:pt x="84" y="159"/>
                    </a:cubicBezTo>
                    <a:cubicBezTo>
                      <a:pt x="82" y="160"/>
                      <a:pt x="128" y="134"/>
                      <a:pt x="128" y="134"/>
                    </a:cubicBezTo>
                    <a:cubicBezTo>
                      <a:pt x="128" y="94"/>
                      <a:pt x="128" y="94"/>
                      <a:pt x="128" y="94"/>
                    </a:cubicBezTo>
                    <a:cubicBezTo>
                      <a:pt x="89" y="117"/>
                      <a:pt x="89" y="117"/>
                      <a:pt x="89" y="117"/>
                    </a:cubicBezTo>
                    <a:cubicBezTo>
                      <a:pt x="95" y="95"/>
                      <a:pt x="95" y="95"/>
                      <a:pt x="95" y="95"/>
                    </a:cubicBezTo>
                    <a:cubicBezTo>
                      <a:pt x="96" y="94"/>
                      <a:pt x="96" y="92"/>
                      <a:pt x="96" y="90"/>
                    </a:cubicBezTo>
                    <a:cubicBezTo>
                      <a:pt x="95" y="89"/>
                      <a:pt x="95" y="88"/>
                      <a:pt x="94" y="86"/>
                    </a:cubicBezTo>
                    <a:cubicBezTo>
                      <a:pt x="94" y="85"/>
                      <a:pt x="75" y="53"/>
                      <a:pt x="75" y="53"/>
                    </a:cubicBezTo>
                    <a:cubicBezTo>
                      <a:pt x="74" y="52"/>
                      <a:pt x="73" y="51"/>
                      <a:pt x="72" y="50"/>
                    </a:cubicBezTo>
                    <a:cubicBezTo>
                      <a:pt x="71" y="49"/>
                      <a:pt x="69" y="48"/>
                      <a:pt x="67" y="48"/>
                    </a:cubicBezTo>
                    <a:cubicBezTo>
                      <a:pt x="65" y="47"/>
                      <a:pt x="46" y="42"/>
                      <a:pt x="46" y="42"/>
                    </a:cubicBezTo>
                    <a:cubicBezTo>
                      <a:pt x="85" y="20"/>
                      <a:pt x="85" y="20"/>
                      <a:pt x="85" y="20"/>
                    </a:cubicBezTo>
                    <a:cubicBezTo>
                      <a:pt x="50" y="0"/>
                      <a:pt x="50" y="0"/>
                      <a:pt x="50" y="0"/>
                    </a:cubicBezTo>
                    <a:cubicBezTo>
                      <a:pt x="50" y="0"/>
                      <a:pt x="10" y="23"/>
                      <a:pt x="6" y="26"/>
                    </a:cubicBezTo>
                    <a:cubicBezTo>
                      <a:pt x="2" y="28"/>
                      <a:pt x="0" y="33"/>
                      <a:pt x="0" y="3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7" name="Freeform 22"/>
              <p:cNvSpPr>
                <a:spLocks/>
              </p:cNvSpPr>
              <p:nvPr userDrawn="1"/>
            </p:nvSpPr>
            <p:spPr bwMode="auto">
              <a:xfrm>
                <a:off x="2379663" y="1644650"/>
                <a:ext cx="307975" cy="385763"/>
              </a:xfrm>
              <a:custGeom>
                <a:avLst/>
                <a:gdLst>
                  <a:gd name="T0" fmla="*/ 58 w 130"/>
                  <a:gd name="T1" fmla="*/ 158 h 162"/>
                  <a:gd name="T2" fmla="*/ 75 w 130"/>
                  <a:gd name="T3" fmla="*/ 145 h 162"/>
                  <a:gd name="T4" fmla="*/ 80 w 130"/>
                  <a:gd name="T5" fmla="*/ 139 h 162"/>
                  <a:gd name="T6" fmla="*/ 80 w 130"/>
                  <a:gd name="T7" fmla="*/ 133 h 162"/>
                  <a:gd name="T8" fmla="*/ 66 w 130"/>
                  <a:gd name="T9" fmla="*/ 82 h 162"/>
                  <a:gd name="T10" fmla="*/ 118 w 130"/>
                  <a:gd name="T11" fmla="*/ 68 h 162"/>
                  <a:gd name="T12" fmla="*/ 123 w 130"/>
                  <a:gd name="T13" fmla="*/ 65 h 162"/>
                  <a:gd name="T14" fmla="*/ 126 w 130"/>
                  <a:gd name="T15" fmla="*/ 58 h 162"/>
                  <a:gd name="T16" fmla="*/ 129 w 130"/>
                  <a:gd name="T17" fmla="*/ 38 h 162"/>
                  <a:gd name="T18" fmla="*/ 128 w 130"/>
                  <a:gd name="T19" fmla="*/ 30 h 162"/>
                  <a:gd name="T20" fmla="*/ 124 w 130"/>
                  <a:gd name="T21" fmla="*/ 26 h 162"/>
                  <a:gd name="T22" fmla="*/ 79 w 130"/>
                  <a:gd name="T23" fmla="*/ 0 h 162"/>
                  <a:gd name="T24" fmla="*/ 44 w 130"/>
                  <a:gd name="T25" fmla="*/ 20 h 162"/>
                  <a:gd name="T26" fmla="*/ 84 w 130"/>
                  <a:gd name="T27" fmla="*/ 42 h 162"/>
                  <a:gd name="T28" fmla="*/ 62 w 130"/>
                  <a:gd name="T29" fmla="*/ 48 h 162"/>
                  <a:gd name="T30" fmla="*/ 57 w 130"/>
                  <a:gd name="T31" fmla="*/ 50 h 162"/>
                  <a:gd name="T32" fmla="*/ 54 w 130"/>
                  <a:gd name="T33" fmla="*/ 54 h 162"/>
                  <a:gd name="T34" fmla="*/ 35 w 130"/>
                  <a:gd name="T35" fmla="*/ 87 h 162"/>
                  <a:gd name="T36" fmla="*/ 34 w 130"/>
                  <a:gd name="T37" fmla="*/ 90 h 162"/>
                  <a:gd name="T38" fmla="*/ 34 w 130"/>
                  <a:gd name="T39" fmla="*/ 96 h 162"/>
                  <a:gd name="T40" fmla="*/ 40 w 130"/>
                  <a:gd name="T41" fmla="*/ 117 h 162"/>
                  <a:gd name="T42" fmla="*/ 0 w 130"/>
                  <a:gd name="T43" fmla="*/ 94 h 162"/>
                  <a:gd name="T44" fmla="*/ 0 w 130"/>
                  <a:gd name="T45" fmla="*/ 134 h 162"/>
                  <a:gd name="T46" fmla="*/ 45 w 130"/>
                  <a:gd name="T47" fmla="*/ 159 h 162"/>
                  <a:gd name="T48" fmla="*/ 58 w 130"/>
                  <a:gd name="T49" fmla="*/ 15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162">
                    <a:moveTo>
                      <a:pt x="58" y="158"/>
                    </a:moveTo>
                    <a:cubicBezTo>
                      <a:pt x="58" y="158"/>
                      <a:pt x="73" y="147"/>
                      <a:pt x="75" y="145"/>
                    </a:cubicBezTo>
                    <a:cubicBezTo>
                      <a:pt x="77" y="144"/>
                      <a:pt x="78" y="142"/>
                      <a:pt x="80" y="139"/>
                    </a:cubicBezTo>
                    <a:cubicBezTo>
                      <a:pt x="80" y="137"/>
                      <a:pt x="80" y="134"/>
                      <a:pt x="80" y="133"/>
                    </a:cubicBezTo>
                    <a:cubicBezTo>
                      <a:pt x="79" y="132"/>
                      <a:pt x="66" y="82"/>
                      <a:pt x="66" y="82"/>
                    </a:cubicBezTo>
                    <a:cubicBezTo>
                      <a:pt x="66" y="82"/>
                      <a:pt x="116" y="68"/>
                      <a:pt x="118" y="68"/>
                    </a:cubicBezTo>
                    <a:cubicBezTo>
                      <a:pt x="119" y="68"/>
                      <a:pt x="121" y="67"/>
                      <a:pt x="123" y="65"/>
                    </a:cubicBezTo>
                    <a:cubicBezTo>
                      <a:pt x="126" y="62"/>
                      <a:pt x="126" y="60"/>
                      <a:pt x="126" y="58"/>
                    </a:cubicBezTo>
                    <a:cubicBezTo>
                      <a:pt x="127" y="57"/>
                      <a:pt x="129" y="40"/>
                      <a:pt x="129" y="38"/>
                    </a:cubicBezTo>
                    <a:cubicBezTo>
                      <a:pt x="130" y="35"/>
                      <a:pt x="129" y="33"/>
                      <a:pt x="128" y="30"/>
                    </a:cubicBezTo>
                    <a:cubicBezTo>
                      <a:pt x="127" y="28"/>
                      <a:pt x="126" y="27"/>
                      <a:pt x="124" y="26"/>
                    </a:cubicBezTo>
                    <a:cubicBezTo>
                      <a:pt x="126" y="27"/>
                      <a:pt x="79" y="0"/>
                      <a:pt x="79" y="0"/>
                    </a:cubicBezTo>
                    <a:cubicBezTo>
                      <a:pt x="44" y="20"/>
                      <a:pt x="44" y="20"/>
                      <a:pt x="44" y="20"/>
                    </a:cubicBezTo>
                    <a:cubicBezTo>
                      <a:pt x="84" y="42"/>
                      <a:pt x="84" y="42"/>
                      <a:pt x="84" y="42"/>
                    </a:cubicBezTo>
                    <a:cubicBezTo>
                      <a:pt x="62" y="48"/>
                      <a:pt x="62" y="48"/>
                      <a:pt x="62" y="48"/>
                    </a:cubicBezTo>
                    <a:cubicBezTo>
                      <a:pt x="60" y="48"/>
                      <a:pt x="58" y="49"/>
                      <a:pt x="57" y="50"/>
                    </a:cubicBezTo>
                    <a:cubicBezTo>
                      <a:pt x="56" y="51"/>
                      <a:pt x="56" y="52"/>
                      <a:pt x="54" y="54"/>
                    </a:cubicBezTo>
                    <a:cubicBezTo>
                      <a:pt x="54" y="55"/>
                      <a:pt x="35" y="87"/>
                      <a:pt x="35" y="87"/>
                    </a:cubicBezTo>
                    <a:cubicBezTo>
                      <a:pt x="34" y="88"/>
                      <a:pt x="34" y="89"/>
                      <a:pt x="34" y="90"/>
                    </a:cubicBezTo>
                    <a:cubicBezTo>
                      <a:pt x="33" y="92"/>
                      <a:pt x="33" y="94"/>
                      <a:pt x="34" y="96"/>
                    </a:cubicBezTo>
                    <a:cubicBezTo>
                      <a:pt x="34" y="98"/>
                      <a:pt x="40" y="117"/>
                      <a:pt x="40" y="117"/>
                    </a:cubicBezTo>
                    <a:cubicBezTo>
                      <a:pt x="0" y="94"/>
                      <a:pt x="0" y="94"/>
                      <a:pt x="0" y="94"/>
                    </a:cubicBezTo>
                    <a:cubicBezTo>
                      <a:pt x="0" y="134"/>
                      <a:pt x="0" y="134"/>
                      <a:pt x="0" y="134"/>
                    </a:cubicBezTo>
                    <a:cubicBezTo>
                      <a:pt x="0" y="134"/>
                      <a:pt x="40" y="156"/>
                      <a:pt x="45" y="159"/>
                    </a:cubicBezTo>
                    <a:cubicBezTo>
                      <a:pt x="50" y="162"/>
                      <a:pt x="55" y="161"/>
                      <a:pt x="58" y="158"/>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grpSp>
      <p:sp>
        <p:nvSpPr>
          <p:cNvPr id="47" name="Text Placeholder 4"/>
          <p:cNvSpPr>
            <a:spLocks noGrp="1"/>
          </p:cNvSpPr>
          <p:nvPr>
            <p:ph type="body" sz="quarter" idx="10" hasCustomPrompt="1"/>
          </p:nvPr>
        </p:nvSpPr>
        <p:spPr>
          <a:xfrm>
            <a:off x="4764088" y="5594818"/>
            <a:ext cx="4478337" cy="647700"/>
          </a:xfrm>
        </p:spPr>
        <p:txBody>
          <a:bodyPr>
            <a:normAutofit/>
          </a:bodyPr>
          <a:lstStyle>
            <a:lvl1pPr marL="0" indent="0">
              <a:lnSpc>
                <a:spcPct val="100000"/>
              </a:lnSpc>
              <a:spcBef>
                <a:spcPts val="0"/>
              </a:spcBef>
              <a:buNone/>
              <a:defRPr sz="1800">
                <a:solidFill>
                  <a:srgbClr val="9B9BAA"/>
                </a:solidFill>
                <a:latin typeface="+mj-lt"/>
                <a:cs typeface="Roboto" panose="02000000000000000000" pitchFamily="2" charset="0"/>
              </a:defRPr>
            </a:lvl1pPr>
          </a:lstStyle>
          <a:p>
            <a:pPr>
              <a:lnSpc>
                <a:spcPts val="2462"/>
              </a:lnSpc>
            </a:pPr>
            <a:r>
              <a:rPr lang="ru-RU" dirty="0">
                <a:solidFill>
                  <a:schemeClr val="bg1">
                    <a:lumMod val="75000"/>
                  </a:schemeClr>
                </a:solidFill>
                <a:latin typeface="Roboto" panose="02000000000000000000" pitchFamily="2" charset="0"/>
                <a:ea typeface="Roboto" panose="02000000000000000000" pitchFamily="2" charset="0"/>
                <a:cs typeface="Arial" panose="020B0604020202020204" pitchFamily="34" charset="0"/>
              </a:rPr>
              <a:t>Предприятие, </a:t>
            </a:r>
          </a:p>
          <a:p>
            <a:pPr>
              <a:lnSpc>
                <a:spcPts val="2462"/>
              </a:lnSpc>
            </a:pPr>
            <a:r>
              <a:rPr lang="ru-RU" dirty="0">
                <a:solidFill>
                  <a:schemeClr val="bg1">
                    <a:lumMod val="75000"/>
                  </a:schemeClr>
                </a:solidFill>
                <a:latin typeface="Roboto" panose="02000000000000000000" pitchFamily="2" charset="0"/>
                <a:ea typeface="Roboto" panose="02000000000000000000" pitchFamily="2" charset="0"/>
                <a:cs typeface="Arial" panose="020B0604020202020204" pitchFamily="34" charset="0"/>
              </a:rPr>
              <a:t>подразделение или автор</a:t>
            </a:r>
          </a:p>
        </p:txBody>
      </p:sp>
    </p:spTree>
    <p:extLst>
      <p:ext uri="{BB962C8B-B14F-4D97-AF65-F5344CB8AC3E}">
        <p14:creationId xmlns:p14="http://schemas.microsoft.com/office/powerpoint/2010/main" val="255554509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Cover MIH">
    <p:bg>
      <p:bgPr>
        <a:solidFill>
          <a:srgbClr val="3F3F49"/>
        </a:solidFill>
        <a:effectLst/>
      </p:bgPr>
    </p:bg>
    <p:spTree>
      <p:nvGrpSpPr>
        <p:cNvPr id="1" name=""/>
        <p:cNvGrpSpPr/>
        <p:nvPr/>
      </p:nvGrpSpPr>
      <p:grpSpPr>
        <a:xfrm>
          <a:off x="0" y="0"/>
          <a:ext cx="0" cy="0"/>
          <a:chOff x="0" y="0"/>
          <a:chExt cx="0" cy="0"/>
        </a:xfrm>
      </p:grpSpPr>
      <p:sp>
        <p:nvSpPr>
          <p:cNvPr id="7" name="Прямоугольник 6"/>
          <p:cNvSpPr/>
          <p:nvPr/>
        </p:nvSpPr>
        <p:spPr>
          <a:xfrm>
            <a:off x="11449050" y="0"/>
            <a:ext cx="742950" cy="6858000"/>
          </a:xfrm>
          <a:prstGeom prst="rect">
            <a:avLst/>
          </a:prstGeom>
          <a:solidFill>
            <a:srgbClr val="3F3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noFill/>
                <a:latin typeface="Roboto" panose="02000000000000000000" pitchFamily="2" charset="0"/>
              </a:rPr>
              <a:t>м</a:t>
            </a:r>
          </a:p>
        </p:txBody>
      </p:sp>
      <p:grpSp>
        <p:nvGrpSpPr>
          <p:cNvPr id="8" name="Группа 7"/>
          <p:cNvGrpSpPr/>
          <p:nvPr/>
        </p:nvGrpSpPr>
        <p:grpSpPr>
          <a:xfrm>
            <a:off x="-6768" y="355917"/>
            <a:ext cx="3308385" cy="6190933"/>
            <a:chOff x="147603" y="355917"/>
            <a:chExt cx="3308385" cy="6190933"/>
          </a:xfrm>
          <a:solidFill>
            <a:srgbClr val="53535C"/>
          </a:solidFill>
        </p:grpSpPr>
        <p:sp>
          <p:nvSpPr>
            <p:cNvPr id="9" name="Freeform 20"/>
            <p:cNvSpPr>
              <a:spLocks/>
            </p:cNvSpPr>
            <p:nvPr/>
          </p:nvSpPr>
          <p:spPr bwMode="auto">
            <a:xfrm>
              <a:off x="147603" y="355917"/>
              <a:ext cx="1831564" cy="2292034"/>
            </a:xfrm>
            <a:custGeom>
              <a:avLst/>
              <a:gdLst>
                <a:gd name="T0" fmla="*/ 91 w 367"/>
                <a:gd name="T1" fmla="*/ 306 h 424"/>
                <a:gd name="T2" fmla="*/ 110 w 367"/>
                <a:gd name="T3" fmla="*/ 302 h 424"/>
                <a:gd name="T4" fmla="*/ 130 w 367"/>
                <a:gd name="T5" fmla="*/ 289 h 424"/>
                <a:gd name="T6" fmla="*/ 204 w 367"/>
                <a:gd name="T7" fmla="*/ 215 h 424"/>
                <a:gd name="T8" fmla="*/ 204 w 367"/>
                <a:gd name="T9" fmla="*/ 424 h 424"/>
                <a:gd name="T10" fmla="*/ 365 w 367"/>
                <a:gd name="T11" fmla="*/ 332 h 424"/>
                <a:gd name="T12" fmla="*/ 365 w 367"/>
                <a:gd name="T13" fmla="*/ 93 h 424"/>
                <a:gd name="T14" fmla="*/ 331 w 367"/>
                <a:gd name="T15" fmla="*/ 43 h 424"/>
                <a:gd name="T16" fmla="*/ 239 w 367"/>
                <a:gd name="T17" fmla="*/ 5 h 424"/>
                <a:gd name="T18" fmla="*/ 206 w 367"/>
                <a:gd name="T19" fmla="*/ 3 h 424"/>
                <a:gd name="T20" fmla="*/ 179 w 367"/>
                <a:gd name="T21" fmla="*/ 16 h 424"/>
                <a:gd name="T22" fmla="*/ 0 w 367"/>
                <a:gd name="T23" fmla="*/ 192 h 424"/>
                <a:gd name="T24" fmla="*/ 0 w 367"/>
                <a:gd name="T25" fmla="*/ 306 h 424"/>
                <a:gd name="T26" fmla="*/ 91 w 367"/>
                <a:gd name="T27" fmla="*/ 306 h 424"/>
                <a:gd name="connsiteX0" fmla="*/ 2480 w 9950"/>
                <a:gd name="connsiteY0" fmla="*/ 7188 h 9971"/>
                <a:gd name="connsiteX1" fmla="*/ 2997 w 9950"/>
                <a:gd name="connsiteY1" fmla="*/ 7094 h 9971"/>
                <a:gd name="connsiteX2" fmla="*/ 3542 w 9950"/>
                <a:gd name="connsiteY2" fmla="*/ 6787 h 9971"/>
                <a:gd name="connsiteX3" fmla="*/ 5559 w 9950"/>
                <a:gd name="connsiteY3" fmla="*/ 5042 h 9971"/>
                <a:gd name="connsiteX4" fmla="*/ 5559 w 9950"/>
                <a:gd name="connsiteY4" fmla="*/ 9971 h 9971"/>
                <a:gd name="connsiteX5" fmla="*/ 9946 w 9950"/>
                <a:gd name="connsiteY5" fmla="*/ 7801 h 9971"/>
                <a:gd name="connsiteX6" fmla="*/ 9946 w 9950"/>
                <a:gd name="connsiteY6" fmla="*/ 2164 h 9971"/>
                <a:gd name="connsiteX7" fmla="*/ 9019 w 9950"/>
                <a:gd name="connsiteY7" fmla="*/ 985 h 9971"/>
                <a:gd name="connsiteX8" fmla="*/ 6512 w 9950"/>
                <a:gd name="connsiteY8" fmla="*/ 89 h 9971"/>
                <a:gd name="connsiteX9" fmla="*/ 5613 w 9950"/>
                <a:gd name="connsiteY9" fmla="*/ 42 h 9971"/>
                <a:gd name="connsiteX10" fmla="*/ 4877 w 9950"/>
                <a:gd name="connsiteY10" fmla="*/ 348 h 9971"/>
                <a:gd name="connsiteX11" fmla="*/ 0 w 9950"/>
                <a:gd name="connsiteY11" fmla="*/ 4499 h 9971"/>
                <a:gd name="connsiteX12" fmla="*/ 841 w 9950"/>
                <a:gd name="connsiteY12" fmla="*/ 7155 h 9971"/>
                <a:gd name="connsiteX13" fmla="*/ 2480 w 9950"/>
                <a:gd name="connsiteY13" fmla="*/ 7188 h 9971"/>
                <a:gd name="connsiteX0" fmla="*/ 1724 w 9232"/>
                <a:gd name="connsiteY0" fmla="*/ 7209 h 10000"/>
                <a:gd name="connsiteX1" fmla="*/ 2244 w 9232"/>
                <a:gd name="connsiteY1" fmla="*/ 7115 h 10000"/>
                <a:gd name="connsiteX2" fmla="*/ 2792 w 9232"/>
                <a:gd name="connsiteY2" fmla="*/ 6807 h 10000"/>
                <a:gd name="connsiteX3" fmla="*/ 4819 w 9232"/>
                <a:gd name="connsiteY3" fmla="*/ 5057 h 10000"/>
                <a:gd name="connsiteX4" fmla="*/ 4819 w 9232"/>
                <a:gd name="connsiteY4" fmla="*/ 10000 h 10000"/>
                <a:gd name="connsiteX5" fmla="*/ 9228 w 9232"/>
                <a:gd name="connsiteY5" fmla="*/ 7824 h 10000"/>
                <a:gd name="connsiteX6" fmla="*/ 9228 w 9232"/>
                <a:gd name="connsiteY6" fmla="*/ 2170 h 10000"/>
                <a:gd name="connsiteX7" fmla="*/ 8296 w 9232"/>
                <a:gd name="connsiteY7" fmla="*/ 988 h 10000"/>
                <a:gd name="connsiteX8" fmla="*/ 5777 w 9232"/>
                <a:gd name="connsiteY8" fmla="*/ 89 h 10000"/>
                <a:gd name="connsiteX9" fmla="*/ 4873 w 9232"/>
                <a:gd name="connsiteY9" fmla="*/ 42 h 10000"/>
                <a:gd name="connsiteX10" fmla="*/ 4134 w 9232"/>
                <a:gd name="connsiteY10" fmla="*/ 349 h 10000"/>
                <a:gd name="connsiteX11" fmla="*/ 0 w 9232"/>
                <a:gd name="connsiteY11" fmla="*/ 3847 h 10000"/>
                <a:gd name="connsiteX12" fmla="*/ 77 w 9232"/>
                <a:gd name="connsiteY12" fmla="*/ 7176 h 10000"/>
                <a:gd name="connsiteX13" fmla="*/ 1724 w 9232"/>
                <a:gd name="connsiteY13" fmla="*/ 72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2" h="10000">
                  <a:moveTo>
                    <a:pt x="1724" y="7209"/>
                  </a:moveTo>
                  <a:cubicBezTo>
                    <a:pt x="1888" y="7209"/>
                    <a:pt x="2080" y="7162"/>
                    <a:pt x="2244" y="7115"/>
                  </a:cubicBezTo>
                  <a:cubicBezTo>
                    <a:pt x="2436" y="7066"/>
                    <a:pt x="2600" y="6972"/>
                    <a:pt x="2792" y="6807"/>
                  </a:cubicBezTo>
                  <a:lnTo>
                    <a:pt x="4819" y="5057"/>
                  </a:lnTo>
                  <a:lnTo>
                    <a:pt x="4819" y="10000"/>
                  </a:lnTo>
                  <a:lnTo>
                    <a:pt x="9228" y="7824"/>
                  </a:lnTo>
                  <a:lnTo>
                    <a:pt x="9228" y="2170"/>
                  </a:lnTo>
                  <a:cubicBezTo>
                    <a:pt x="9282" y="1603"/>
                    <a:pt x="8871" y="1153"/>
                    <a:pt x="8296" y="988"/>
                  </a:cubicBezTo>
                  <a:cubicBezTo>
                    <a:pt x="8296" y="988"/>
                    <a:pt x="6105" y="184"/>
                    <a:pt x="5777" y="89"/>
                  </a:cubicBezTo>
                  <a:cubicBezTo>
                    <a:pt x="5476" y="-5"/>
                    <a:pt x="5175" y="-29"/>
                    <a:pt x="4873" y="42"/>
                  </a:cubicBezTo>
                  <a:cubicBezTo>
                    <a:pt x="4490" y="89"/>
                    <a:pt x="4298" y="279"/>
                    <a:pt x="4134" y="349"/>
                  </a:cubicBezTo>
                  <a:cubicBezTo>
                    <a:pt x="4052" y="444"/>
                    <a:pt x="383" y="3516"/>
                    <a:pt x="0" y="3847"/>
                  </a:cubicBezTo>
                  <a:cubicBezTo>
                    <a:pt x="0" y="6544"/>
                    <a:pt x="77" y="7176"/>
                    <a:pt x="77" y="7176"/>
                  </a:cubicBezTo>
                  <a:cubicBezTo>
                    <a:pt x="908" y="7176"/>
                    <a:pt x="893" y="7209"/>
                    <a:pt x="1724" y="7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0" name="Freeform 22"/>
            <p:cNvSpPr>
              <a:spLocks/>
            </p:cNvSpPr>
            <p:nvPr/>
          </p:nvSpPr>
          <p:spPr bwMode="auto">
            <a:xfrm>
              <a:off x="163513" y="2441575"/>
              <a:ext cx="3292475" cy="4105275"/>
            </a:xfrm>
            <a:custGeom>
              <a:avLst/>
              <a:gdLst>
                <a:gd name="T0" fmla="*/ 599 w 606"/>
                <a:gd name="T1" fmla="*/ 141 h 757"/>
                <a:gd name="T2" fmla="*/ 578 w 606"/>
                <a:gd name="T3" fmla="*/ 120 h 757"/>
                <a:gd name="T4" fmla="*/ 368 w 606"/>
                <a:gd name="T5" fmla="*/ 0 h 757"/>
                <a:gd name="T6" fmla="*/ 206 w 606"/>
                <a:gd name="T7" fmla="*/ 92 h 757"/>
                <a:gd name="T8" fmla="*/ 390 w 606"/>
                <a:gd name="T9" fmla="*/ 197 h 757"/>
                <a:gd name="T10" fmla="*/ 287 w 606"/>
                <a:gd name="T11" fmla="*/ 224 h 757"/>
                <a:gd name="T12" fmla="*/ 266 w 606"/>
                <a:gd name="T13" fmla="*/ 235 h 757"/>
                <a:gd name="T14" fmla="*/ 253 w 606"/>
                <a:gd name="T15" fmla="*/ 250 h 757"/>
                <a:gd name="T16" fmla="*/ 161 w 606"/>
                <a:gd name="T17" fmla="*/ 406 h 757"/>
                <a:gd name="T18" fmla="*/ 156 w 606"/>
                <a:gd name="T19" fmla="*/ 422 h 757"/>
                <a:gd name="T20" fmla="*/ 158 w 606"/>
                <a:gd name="T21" fmla="*/ 447 h 757"/>
                <a:gd name="T22" fmla="*/ 184 w 606"/>
                <a:gd name="T23" fmla="*/ 546 h 757"/>
                <a:gd name="T24" fmla="*/ 0 w 606"/>
                <a:gd name="T25" fmla="*/ 441 h 757"/>
                <a:gd name="T26" fmla="*/ 0 w 606"/>
                <a:gd name="T27" fmla="*/ 625 h 757"/>
                <a:gd name="T28" fmla="*/ 210 w 606"/>
                <a:gd name="T29" fmla="*/ 743 h 757"/>
                <a:gd name="T30" fmla="*/ 272 w 606"/>
                <a:gd name="T31" fmla="*/ 740 h 757"/>
                <a:gd name="T32" fmla="*/ 351 w 606"/>
                <a:gd name="T33" fmla="*/ 680 h 757"/>
                <a:gd name="T34" fmla="*/ 372 w 606"/>
                <a:gd name="T35" fmla="*/ 651 h 757"/>
                <a:gd name="T36" fmla="*/ 372 w 606"/>
                <a:gd name="T37" fmla="*/ 623 h 757"/>
                <a:gd name="T38" fmla="*/ 306 w 606"/>
                <a:gd name="T39" fmla="*/ 381 h 757"/>
                <a:gd name="T40" fmla="*/ 550 w 606"/>
                <a:gd name="T41" fmla="*/ 317 h 757"/>
                <a:gd name="T42" fmla="*/ 576 w 606"/>
                <a:gd name="T43" fmla="*/ 302 h 757"/>
                <a:gd name="T44" fmla="*/ 591 w 606"/>
                <a:gd name="T45" fmla="*/ 272 h 757"/>
                <a:gd name="T46" fmla="*/ 604 w 606"/>
                <a:gd name="T47" fmla="*/ 175 h 757"/>
                <a:gd name="T48" fmla="*/ 599 w 606"/>
                <a:gd name="T49" fmla="*/ 14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6" h="757">
                  <a:moveTo>
                    <a:pt x="599" y="141"/>
                  </a:moveTo>
                  <a:cubicBezTo>
                    <a:pt x="595" y="132"/>
                    <a:pt x="588" y="126"/>
                    <a:pt x="578" y="120"/>
                  </a:cubicBezTo>
                  <a:cubicBezTo>
                    <a:pt x="580" y="122"/>
                    <a:pt x="368" y="0"/>
                    <a:pt x="368" y="0"/>
                  </a:cubicBezTo>
                  <a:cubicBezTo>
                    <a:pt x="206" y="92"/>
                    <a:pt x="206" y="92"/>
                    <a:pt x="206" y="92"/>
                  </a:cubicBezTo>
                  <a:cubicBezTo>
                    <a:pt x="390" y="197"/>
                    <a:pt x="390" y="197"/>
                    <a:pt x="390" y="197"/>
                  </a:cubicBezTo>
                  <a:cubicBezTo>
                    <a:pt x="287" y="224"/>
                    <a:pt x="287" y="224"/>
                    <a:pt x="287" y="224"/>
                  </a:cubicBezTo>
                  <a:cubicBezTo>
                    <a:pt x="280" y="225"/>
                    <a:pt x="272" y="229"/>
                    <a:pt x="266" y="235"/>
                  </a:cubicBezTo>
                  <a:cubicBezTo>
                    <a:pt x="261" y="239"/>
                    <a:pt x="259" y="242"/>
                    <a:pt x="253" y="250"/>
                  </a:cubicBezTo>
                  <a:cubicBezTo>
                    <a:pt x="250" y="257"/>
                    <a:pt x="161" y="406"/>
                    <a:pt x="161" y="406"/>
                  </a:cubicBezTo>
                  <a:cubicBezTo>
                    <a:pt x="158" y="411"/>
                    <a:pt x="156" y="417"/>
                    <a:pt x="156" y="422"/>
                  </a:cubicBezTo>
                  <a:cubicBezTo>
                    <a:pt x="154" y="430"/>
                    <a:pt x="154" y="437"/>
                    <a:pt x="158" y="447"/>
                  </a:cubicBezTo>
                  <a:cubicBezTo>
                    <a:pt x="160" y="456"/>
                    <a:pt x="184" y="546"/>
                    <a:pt x="184" y="546"/>
                  </a:cubicBezTo>
                  <a:cubicBezTo>
                    <a:pt x="0" y="441"/>
                    <a:pt x="0" y="441"/>
                    <a:pt x="0" y="441"/>
                  </a:cubicBezTo>
                  <a:cubicBezTo>
                    <a:pt x="0" y="625"/>
                    <a:pt x="0" y="625"/>
                    <a:pt x="0" y="625"/>
                  </a:cubicBezTo>
                  <a:cubicBezTo>
                    <a:pt x="0" y="625"/>
                    <a:pt x="188" y="732"/>
                    <a:pt x="210" y="743"/>
                  </a:cubicBezTo>
                  <a:cubicBezTo>
                    <a:pt x="231" y="757"/>
                    <a:pt x="255" y="753"/>
                    <a:pt x="272" y="740"/>
                  </a:cubicBezTo>
                  <a:cubicBezTo>
                    <a:pt x="272" y="740"/>
                    <a:pt x="342" y="687"/>
                    <a:pt x="351" y="680"/>
                  </a:cubicBezTo>
                  <a:cubicBezTo>
                    <a:pt x="360" y="672"/>
                    <a:pt x="366" y="663"/>
                    <a:pt x="372" y="651"/>
                  </a:cubicBezTo>
                  <a:cubicBezTo>
                    <a:pt x="375" y="640"/>
                    <a:pt x="373" y="629"/>
                    <a:pt x="372" y="623"/>
                  </a:cubicBezTo>
                  <a:cubicBezTo>
                    <a:pt x="370" y="618"/>
                    <a:pt x="306" y="381"/>
                    <a:pt x="306" y="381"/>
                  </a:cubicBezTo>
                  <a:cubicBezTo>
                    <a:pt x="306" y="381"/>
                    <a:pt x="542" y="319"/>
                    <a:pt x="550" y="317"/>
                  </a:cubicBezTo>
                  <a:cubicBezTo>
                    <a:pt x="557" y="316"/>
                    <a:pt x="565" y="314"/>
                    <a:pt x="576" y="302"/>
                  </a:cubicBezTo>
                  <a:cubicBezTo>
                    <a:pt x="587" y="291"/>
                    <a:pt x="589" y="280"/>
                    <a:pt x="591" y="272"/>
                  </a:cubicBezTo>
                  <a:cubicBezTo>
                    <a:pt x="593" y="265"/>
                    <a:pt x="602" y="184"/>
                    <a:pt x="604" y="175"/>
                  </a:cubicBezTo>
                  <a:cubicBezTo>
                    <a:pt x="606" y="163"/>
                    <a:pt x="604" y="152"/>
                    <a:pt x="599"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11" name="Заголовок 10"/>
          <p:cNvSpPr>
            <a:spLocks noGrp="1"/>
          </p:cNvSpPr>
          <p:nvPr>
            <p:ph type="title" hasCustomPrompt="1"/>
          </p:nvPr>
        </p:nvSpPr>
        <p:spPr>
          <a:xfrm>
            <a:off x="4764088" y="2603500"/>
            <a:ext cx="5940425" cy="1295400"/>
          </a:xfrm>
          <a:prstGeom prst="rect">
            <a:avLst/>
          </a:prstGeom>
        </p:spPr>
        <p:txBody>
          <a:bodyPr anchor="ctr">
            <a:normAutofit/>
          </a:bodyPr>
          <a:lstStyle>
            <a:lvl1pPr>
              <a:lnSpc>
                <a:spcPct val="114000"/>
              </a:lnSpc>
              <a:defRPr sz="3200" b="0" i="0" spc="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Название</a:t>
            </a:r>
            <a:br>
              <a:rPr lang="ru-RU" dirty="0"/>
            </a:br>
            <a:r>
              <a:rPr lang="ru-RU" dirty="0"/>
              <a:t>презентации</a:t>
            </a:r>
            <a:endParaRPr lang="uk-UA" dirty="0"/>
          </a:p>
        </p:txBody>
      </p:sp>
      <p:grpSp>
        <p:nvGrpSpPr>
          <p:cNvPr id="12" name="Группа 7"/>
          <p:cNvGrpSpPr/>
          <p:nvPr/>
        </p:nvGrpSpPr>
        <p:grpSpPr>
          <a:xfrm>
            <a:off x="4762372" y="1611821"/>
            <a:ext cx="2287135" cy="381711"/>
            <a:chOff x="2044700" y="1449387"/>
            <a:chExt cx="3481388" cy="581026"/>
          </a:xfrm>
          <a:solidFill>
            <a:schemeClr val="bg1"/>
          </a:solidFill>
        </p:grpSpPr>
        <p:grpSp>
          <p:nvGrpSpPr>
            <p:cNvPr id="13" name="Группа 8"/>
            <p:cNvGrpSpPr/>
            <p:nvPr/>
          </p:nvGrpSpPr>
          <p:grpSpPr>
            <a:xfrm>
              <a:off x="2843213" y="1582738"/>
              <a:ext cx="2682875" cy="312738"/>
              <a:chOff x="2843213" y="1582738"/>
              <a:chExt cx="2682875" cy="312738"/>
            </a:xfrm>
            <a:grpFill/>
          </p:grpSpPr>
          <p:sp>
            <p:nvSpPr>
              <p:cNvPr id="18" name="Freeform 11"/>
              <p:cNvSpPr>
                <a:spLocks/>
              </p:cNvSpPr>
              <p:nvPr/>
            </p:nvSpPr>
            <p:spPr bwMode="auto">
              <a:xfrm>
                <a:off x="3265488" y="1582738"/>
                <a:ext cx="247650" cy="309563"/>
              </a:xfrm>
              <a:custGeom>
                <a:avLst/>
                <a:gdLst>
                  <a:gd name="T0" fmla="*/ 0 w 156"/>
                  <a:gd name="T1" fmla="*/ 0 h 195"/>
                  <a:gd name="T2" fmla="*/ 0 w 156"/>
                  <a:gd name="T3" fmla="*/ 195 h 195"/>
                  <a:gd name="T4" fmla="*/ 156 w 156"/>
                  <a:gd name="T5" fmla="*/ 195 h 195"/>
                  <a:gd name="T6" fmla="*/ 156 w 156"/>
                  <a:gd name="T7" fmla="*/ 162 h 195"/>
                  <a:gd name="T8" fmla="*/ 43 w 156"/>
                  <a:gd name="T9" fmla="*/ 162 h 195"/>
                  <a:gd name="T10" fmla="*/ 43 w 156"/>
                  <a:gd name="T11" fmla="*/ 114 h 195"/>
                  <a:gd name="T12" fmla="*/ 156 w 156"/>
                  <a:gd name="T13" fmla="*/ 114 h 195"/>
                  <a:gd name="T14" fmla="*/ 156 w 156"/>
                  <a:gd name="T15" fmla="*/ 79 h 195"/>
                  <a:gd name="T16" fmla="*/ 43 w 156"/>
                  <a:gd name="T17" fmla="*/ 79 h 195"/>
                  <a:gd name="T18" fmla="*/ 43 w 156"/>
                  <a:gd name="T19" fmla="*/ 34 h 195"/>
                  <a:gd name="T20" fmla="*/ 156 w 156"/>
                  <a:gd name="T21" fmla="*/ 34 h 195"/>
                  <a:gd name="T22" fmla="*/ 156 w 156"/>
                  <a:gd name="T23" fmla="*/ 0 h 195"/>
                  <a:gd name="T24" fmla="*/ 0 w 156"/>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95">
                    <a:moveTo>
                      <a:pt x="0" y="0"/>
                    </a:moveTo>
                    <a:lnTo>
                      <a:pt x="0" y="195"/>
                    </a:lnTo>
                    <a:lnTo>
                      <a:pt x="156" y="195"/>
                    </a:lnTo>
                    <a:lnTo>
                      <a:pt x="156" y="162"/>
                    </a:lnTo>
                    <a:lnTo>
                      <a:pt x="43" y="162"/>
                    </a:lnTo>
                    <a:lnTo>
                      <a:pt x="43" y="114"/>
                    </a:lnTo>
                    <a:lnTo>
                      <a:pt x="156" y="114"/>
                    </a:lnTo>
                    <a:lnTo>
                      <a:pt x="156" y="79"/>
                    </a:lnTo>
                    <a:lnTo>
                      <a:pt x="43" y="79"/>
                    </a:lnTo>
                    <a:lnTo>
                      <a:pt x="43" y="34"/>
                    </a:lnTo>
                    <a:lnTo>
                      <a:pt x="156" y="34"/>
                    </a:lnTo>
                    <a:lnTo>
                      <a:pt x="156"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19" name="Rectangle 12"/>
              <p:cNvSpPr>
                <a:spLocks noChangeArrowheads="1"/>
              </p:cNvSpPr>
              <p:nvPr/>
            </p:nvSpPr>
            <p:spPr bwMode="auto">
              <a:xfrm>
                <a:off x="3849688" y="1582738"/>
                <a:ext cx="66675" cy="309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0" name="Freeform 13"/>
              <p:cNvSpPr>
                <a:spLocks/>
              </p:cNvSpPr>
              <p:nvPr/>
            </p:nvSpPr>
            <p:spPr bwMode="auto">
              <a:xfrm>
                <a:off x="2843213" y="1582738"/>
                <a:ext cx="354013" cy="309563"/>
              </a:xfrm>
              <a:custGeom>
                <a:avLst/>
                <a:gdLst>
                  <a:gd name="T0" fmla="*/ 61 w 223"/>
                  <a:gd name="T1" fmla="*/ 0 h 195"/>
                  <a:gd name="T2" fmla="*/ 110 w 223"/>
                  <a:gd name="T3" fmla="*/ 153 h 195"/>
                  <a:gd name="T4" fmla="*/ 162 w 223"/>
                  <a:gd name="T5" fmla="*/ 0 h 195"/>
                  <a:gd name="T6" fmla="*/ 223 w 223"/>
                  <a:gd name="T7" fmla="*/ 0 h 195"/>
                  <a:gd name="T8" fmla="*/ 223 w 223"/>
                  <a:gd name="T9" fmla="*/ 195 h 195"/>
                  <a:gd name="T10" fmla="*/ 182 w 223"/>
                  <a:gd name="T11" fmla="*/ 195 h 195"/>
                  <a:gd name="T12" fmla="*/ 182 w 223"/>
                  <a:gd name="T13" fmla="*/ 49 h 195"/>
                  <a:gd name="T14" fmla="*/ 130 w 223"/>
                  <a:gd name="T15" fmla="*/ 195 h 195"/>
                  <a:gd name="T16" fmla="*/ 89 w 223"/>
                  <a:gd name="T17" fmla="*/ 195 h 195"/>
                  <a:gd name="T18" fmla="*/ 40 w 223"/>
                  <a:gd name="T19" fmla="*/ 49 h 195"/>
                  <a:gd name="T20" fmla="*/ 40 w 223"/>
                  <a:gd name="T21" fmla="*/ 195 h 195"/>
                  <a:gd name="T22" fmla="*/ 0 w 223"/>
                  <a:gd name="T23" fmla="*/ 195 h 195"/>
                  <a:gd name="T24" fmla="*/ 0 w 223"/>
                  <a:gd name="T25" fmla="*/ 0 h 195"/>
                  <a:gd name="T26" fmla="*/ 61 w 223"/>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 h="195">
                    <a:moveTo>
                      <a:pt x="61" y="0"/>
                    </a:moveTo>
                    <a:lnTo>
                      <a:pt x="110" y="153"/>
                    </a:lnTo>
                    <a:lnTo>
                      <a:pt x="162" y="0"/>
                    </a:lnTo>
                    <a:lnTo>
                      <a:pt x="223" y="0"/>
                    </a:lnTo>
                    <a:lnTo>
                      <a:pt x="223" y="195"/>
                    </a:lnTo>
                    <a:lnTo>
                      <a:pt x="182" y="195"/>
                    </a:lnTo>
                    <a:lnTo>
                      <a:pt x="182" y="49"/>
                    </a:lnTo>
                    <a:lnTo>
                      <a:pt x="130" y="195"/>
                    </a:lnTo>
                    <a:lnTo>
                      <a:pt x="89" y="195"/>
                    </a:lnTo>
                    <a:lnTo>
                      <a:pt x="40" y="49"/>
                    </a:lnTo>
                    <a:lnTo>
                      <a:pt x="40" y="195"/>
                    </a:lnTo>
                    <a:lnTo>
                      <a:pt x="0" y="195"/>
                    </a:lnTo>
                    <a:lnTo>
                      <a:pt x="0" y="0"/>
                    </a:lnTo>
                    <a:lnTo>
                      <a:pt x="6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1" name="Freeform 14"/>
              <p:cNvSpPr>
                <a:spLocks/>
              </p:cNvSpPr>
              <p:nvPr/>
            </p:nvSpPr>
            <p:spPr bwMode="auto">
              <a:xfrm>
                <a:off x="3548063" y="1582738"/>
                <a:ext cx="268288" cy="309563"/>
              </a:xfrm>
              <a:custGeom>
                <a:avLst/>
                <a:gdLst>
                  <a:gd name="T0" fmla="*/ 62 w 169"/>
                  <a:gd name="T1" fmla="*/ 36 h 195"/>
                  <a:gd name="T2" fmla="*/ 0 w 169"/>
                  <a:gd name="T3" fmla="*/ 36 h 195"/>
                  <a:gd name="T4" fmla="*/ 0 w 169"/>
                  <a:gd name="T5" fmla="*/ 0 h 195"/>
                  <a:gd name="T6" fmla="*/ 169 w 169"/>
                  <a:gd name="T7" fmla="*/ 0 h 195"/>
                  <a:gd name="T8" fmla="*/ 169 w 169"/>
                  <a:gd name="T9" fmla="*/ 36 h 195"/>
                  <a:gd name="T10" fmla="*/ 104 w 169"/>
                  <a:gd name="T11" fmla="*/ 36 h 195"/>
                  <a:gd name="T12" fmla="*/ 104 w 169"/>
                  <a:gd name="T13" fmla="*/ 195 h 195"/>
                  <a:gd name="T14" fmla="*/ 62 w 169"/>
                  <a:gd name="T15" fmla="*/ 195 h 195"/>
                  <a:gd name="T16" fmla="*/ 62 w 169"/>
                  <a:gd name="T17" fmla="*/ 3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6"/>
                    </a:moveTo>
                    <a:lnTo>
                      <a:pt x="0" y="36"/>
                    </a:lnTo>
                    <a:lnTo>
                      <a:pt x="0" y="0"/>
                    </a:lnTo>
                    <a:lnTo>
                      <a:pt x="169" y="0"/>
                    </a:lnTo>
                    <a:lnTo>
                      <a:pt x="169" y="36"/>
                    </a:lnTo>
                    <a:lnTo>
                      <a:pt x="104" y="36"/>
                    </a:lnTo>
                    <a:lnTo>
                      <a:pt x="104" y="195"/>
                    </a:lnTo>
                    <a:lnTo>
                      <a:pt x="62" y="195"/>
                    </a:lnTo>
                    <a:lnTo>
                      <a:pt x="6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2" name="Freeform 15"/>
              <p:cNvSpPr>
                <a:spLocks/>
              </p:cNvSpPr>
              <p:nvPr/>
            </p:nvSpPr>
            <p:spPr bwMode="auto">
              <a:xfrm>
                <a:off x="4649788" y="1582738"/>
                <a:ext cx="249238" cy="309563"/>
              </a:xfrm>
              <a:custGeom>
                <a:avLst/>
                <a:gdLst>
                  <a:gd name="T0" fmla="*/ 0 w 157"/>
                  <a:gd name="T1" fmla="*/ 0 h 195"/>
                  <a:gd name="T2" fmla="*/ 0 w 157"/>
                  <a:gd name="T3" fmla="*/ 195 h 195"/>
                  <a:gd name="T4" fmla="*/ 157 w 157"/>
                  <a:gd name="T5" fmla="*/ 195 h 195"/>
                  <a:gd name="T6" fmla="*/ 157 w 157"/>
                  <a:gd name="T7" fmla="*/ 162 h 195"/>
                  <a:gd name="T8" fmla="*/ 43 w 157"/>
                  <a:gd name="T9" fmla="*/ 162 h 195"/>
                  <a:gd name="T10" fmla="*/ 43 w 157"/>
                  <a:gd name="T11" fmla="*/ 114 h 195"/>
                  <a:gd name="T12" fmla="*/ 157 w 157"/>
                  <a:gd name="T13" fmla="*/ 114 h 195"/>
                  <a:gd name="T14" fmla="*/ 157 w 157"/>
                  <a:gd name="T15" fmla="*/ 79 h 195"/>
                  <a:gd name="T16" fmla="*/ 43 w 157"/>
                  <a:gd name="T17" fmla="*/ 79 h 195"/>
                  <a:gd name="T18" fmla="*/ 43 w 157"/>
                  <a:gd name="T19" fmla="*/ 34 h 195"/>
                  <a:gd name="T20" fmla="*/ 157 w 157"/>
                  <a:gd name="T21" fmla="*/ 34 h 195"/>
                  <a:gd name="T22" fmla="*/ 157 w 157"/>
                  <a:gd name="T23" fmla="*/ 0 h 195"/>
                  <a:gd name="T24" fmla="*/ 0 w 157"/>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195">
                    <a:moveTo>
                      <a:pt x="0" y="0"/>
                    </a:moveTo>
                    <a:lnTo>
                      <a:pt x="0" y="195"/>
                    </a:lnTo>
                    <a:lnTo>
                      <a:pt x="157" y="195"/>
                    </a:lnTo>
                    <a:lnTo>
                      <a:pt x="157" y="162"/>
                    </a:lnTo>
                    <a:lnTo>
                      <a:pt x="43" y="162"/>
                    </a:lnTo>
                    <a:lnTo>
                      <a:pt x="43" y="114"/>
                    </a:lnTo>
                    <a:lnTo>
                      <a:pt x="157" y="114"/>
                    </a:lnTo>
                    <a:lnTo>
                      <a:pt x="157" y="79"/>
                    </a:lnTo>
                    <a:lnTo>
                      <a:pt x="43" y="79"/>
                    </a:lnTo>
                    <a:lnTo>
                      <a:pt x="43" y="34"/>
                    </a:lnTo>
                    <a:lnTo>
                      <a:pt x="157" y="34"/>
                    </a:lnTo>
                    <a:lnTo>
                      <a:pt x="15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3" name="Freeform 16"/>
              <p:cNvSpPr>
                <a:spLocks/>
              </p:cNvSpPr>
              <p:nvPr/>
            </p:nvSpPr>
            <p:spPr bwMode="auto">
              <a:xfrm>
                <a:off x="5257800" y="1582738"/>
                <a:ext cx="268288" cy="309563"/>
              </a:xfrm>
              <a:custGeom>
                <a:avLst/>
                <a:gdLst>
                  <a:gd name="T0" fmla="*/ 62 w 169"/>
                  <a:gd name="T1" fmla="*/ 34 h 195"/>
                  <a:gd name="T2" fmla="*/ 0 w 169"/>
                  <a:gd name="T3" fmla="*/ 34 h 195"/>
                  <a:gd name="T4" fmla="*/ 0 w 169"/>
                  <a:gd name="T5" fmla="*/ 0 h 195"/>
                  <a:gd name="T6" fmla="*/ 169 w 169"/>
                  <a:gd name="T7" fmla="*/ 0 h 195"/>
                  <a:gd name="T8" fmla="*/ 169 w 169"/>
                  <a:gd name="T9" fmla="*/ 34 h 195"/>
                  <a:gd name="T10" fmla="*/ 104 w 169"/>
                  <a:gd name="T11" fmla="*/ 34 h 195"/>
                  <a:gd name="T12" fmla="*/ 104 w 169"/>
                  <a:gd name="T13" fmla="*/ 195 h 195"/>
                  <a:gd name="T14" fmla="*/ 62 w 169"/>
                  <a:gd name="T15" fmla="*/ 195 h 195"/>
                  <a:gd name="T16" fmla="*/ 62 w 169"/>
                  <a:gd name="T17" fmla="*/ 3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4"/>
                    </a:moveTo>
                    <a:lnTo>
                      <a:pt x="0" y="34"/>
                    </a:lnTo>
                    <a:lnTo>
                      <a:pt x="0" y="0"/>
                    </a:lnTo>
                    <a:lnTo>
                      <a:pt x="169" y="0"/>
                    </a:lnTo>
                    <a:lnTo>
                      <a:pt x="169" y="34"/>
                    </a:lnTo>
                    <a:lnTo>
                      <a:pt x="104" y="34"/>
                    </a:lnTo>
                    <a:lnTo>
                      <a:pt x="104" y="195"/>
                    </a:lnTo>
                    <a:lnTo>
                      <a:pt x="62" y="195"/>
                    </a:lnTo>
                    <a:lnTo>
                      <a:pt x="62" y="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4" name="Freeform 17"/>
              <p:cNvSpPr>
                <a:spLocks/>
              </p:cNvSpPr>
              <p:nvPr/>
            </p:nvSpPr>
            <p:spPr bwMode="auto">
              <a:xfrm>
                <a:off x="3984625" y="1582738"/>
                <a:ext cx="276225" cy="309563"/>
              </a:xfrm>
              <a:custGeom>
                <a:avLst/>
                <a:gdLst>
                  <a:gd name="T0" fmla="*/ 133 w 174"/>
                  <a:gd name="T1" fmla="*/ 141 h 195"/>
                  <a:gd name="T2" fmla="*/ 53 w 174"/>
                  <a:gd name="T3" fmla="*/ 0 h 195"/>
                  <a:gd name="T4" fmla="*/ 0 w 174"/>
                  <a:gd name="T5" fmla="*/ 0 h 195"/>
                  <a:gd name="T6" fmla="*/ 0 w 174"/>
                  <a:gd name="T7" fmla="*/ 195 h 195"/>
                  <a:gd name="T8" fmla="*/ 43 w 174"/>
                  <a:gd name="T9" fmla="*/ 195 h 195"/>
                  <a:gd name="T10" fmla="*/ 41 w 174"/>
                  <a:gd name="T11" fmla="*/ 48 h 195"/>
                  <a:gd name="T12" fmla="*/ 126 w 174"/>
                  <a:gd name="T13" fmla="*/ 195 h 195"/>
                  <a:gd name="T14" fmla="*/ 174 w 174"/>
                  <a:gd name="T15" fmla="*/ 195 h 195"/>
                  <a:gd name="T16" fmla="*/ 174 w 174"/>
                  <a:gd name="T17" fmla="*/ 0 h 195"/>
                  <a:gd name="T18" fmla="*/ 132 w 174"/>
                  <a:gd name="T19" fmla="*/ 0 h 195"/>
                  <a:gd name="T20" fmla="*/ 133 w 174"/>
                  <a:gd name="T21" fmla="*/ 14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195">
                    <a:moveTo>
                      <a:pt x="133" y="141"/>
                    </a:moveTo>
                    <a:lnTo>
                      <a:pt x="53" y="0"/>
                    </a:lnTo>
                    <a:lnTo>
                      <a:pt x="0" y="0"/>
                    </a:lnTo>
                    <a:lnTo>
                      <a:pt x="0" y="195"/>
                    </a:lnTo>
                    <a:lnTo>
                      <a:pt x="43" y="195"/>
                    </a:lnTo>
                    <a:lnTo>
                      <a:pt x="41" y="48"/>
                    </a:lnTo>
                    <a:lnTo>
                      <a:pt x="126" y="195"/>
                    </a:lnTo>
                    <a:lnTo>
                      <a:pt x="174" y="195"/>
                    </a:lnTo>
                    <a:lnTo>
                      <a:pt x="174" y="0"/>
                    </a:lnTo>
                    <a:lnTo>
                      <a:pt x="132" y="0"/>
                    </a:lnTo>
                    <a:lnTo>
                      <a:pt x="133"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5" name="Freeform 18"/>
              <p:cNvSpPr>
                <a:spLocks/>
              </p:cNvSpPr>
              <p:nvPr/>
            </p:nvSpPr>
            <p:spPr bwMode="auto">
              <a:xfrm>
                <a:off x="4287838" y="1582738"/>
                <a:ext cx="333375" cy="309563"/>
              </a:xfrm>
              <a:custGeom>
                <a:avLst/>
                <a:gdLst>
                  <a:gd name="T0" fmla="*/ 106 w 210"/>
                  <a:gd name="T1" fmla="*/ 145 h 195"/>
                  <a:gd name="T2" fmla="*/ 46 w 210"/>
                  <a:gd name="T3" fmla="*/ 0 h 195"/>
                  <a:gd name="T4" fmla="*/ 0 w 210"/>
                  <a:gd name="T5" fmla="*/ 0 h 195"/>
                  <a:gd name="T6" fmla="*/ 85 w 210"/>
                  <a:gd name="T7" fmla="*/ 195 h 195"/>
                  <a:gd name="T8" fmla="*/ 128 w 210"/>
                  <a:gd name="T9" fmla="*/ 195 h 195"/>
                  <a:gd name="T10" fmla="*/ 210 w 210"/>
                  <a:gd name="T11" fmla="*/ 0 h 195"/>
                  <a:gd name="T12" fmla="*/ 167 w 210"/>
                  <a:gd name="T13" fmla="*/ 0 h 195"/>
                  <a:gd name="T14" fmla="*/ 106 w 210"/>
                  <a:gd name="T15" fmla="*/ 145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195">
                    <a:moveTo>
                      <a:pt x="106" y="145"/>
                    </a:moveTo>
                    <a:lnTo>
                      <a:pt x="46" y="0"/>
                    </a:lnTo>
                    <a:lnTo>
                      <a:pt x="0" y="0"/>
                    </a:lnTo>
                    <a:lnTo>
                      <a:pt x="85" y="195"/>
                    </a:lnTo>
                    <a:lnTo>
                      <a:pt x="128" y="195"/>
                    </a:lnTo>
                    <a:lnTo>
                      <a:pt x="210" y="0"/>
                    </a:lnTo>
                    <a:lnTo>
                      <a:pt x="167" y="0"/>
                    </a:lnTo>
                    <a:lnTo>
                      <a:pt x="106" y="1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6" name="Freeform 19"/>
              <p:cNvSpPr>
                <a:spLocks/>
              </p:cNvSpPr>
              <p:nvPr/>
            </p:nvSpPr>
            <p:spPr bwMode="auto">
              <a:xfrm>
                <a:off x="4941888" y="1582738"/>
                <a:ext cx="295275" cy="312738"/>
              </a:xfrm>
              <a:custGeom>
                <a:avLst/>
                <a:gdLst>
                  <a:gd name="T0" fmla="*/ 83 w 125"/>
                  <a:gd name="T1" fmla="*/ 55 h 131"/>
                  <a:gd name="T2" fmla="*/ 46 w 125"/>
                  <a:gd name="T3" fmla="*/ 55 h 131"/>
                  <a:gd name="T4" fmla="*/ 29 w 125"/>
                  <a:gd name="T5" fmla="*/ 40 h 131"/>
                  <a:gd name="T6" fmla="*/ 50 w 125"/>
                  <a:gd name="T7" fmla="*/ 23 h 131"/>
                  <a:gd name="T8" fmla="*/ 119 w 125"/>
                  <a:gd name="T9" fmla="*/ 23 h 131"/>
                  <a:gd name="T10" fmla="*/ 119 w 125"/>
                  <a:gd name="T11" fmla="*/ 0 h 131"/>
                  <a:gd name="T12" fmla="*/ 46 w 125"/>
                  <a:gd name="T13" fmla="*/ 0 h 131"/>
                  <a:gd name="T14" fmla="*/ 11 w 125"/>
                  <a:gd name="T15" fmla="*/ 10 h 131"/>
                  <a:gd name="T16" fmla="*/ 0 w 125"/>
                  <a:gd name="T17" fmla="*/ 40 h 131"/>
                  <a:gd name="T18" fmla="*/ 44 w 125"/>
                  <a:gd name="T19" fmla="*/ 78 h 131"/>
                  <a:gd name="T20" fmla="*/ 76 w 125"/>
                  <a:gd name="T21" fmla="*/ 78 h 131"/>
                  <a:gd name="T22" fmla="*/ 96 w 125"/>
                  <a:gd name="T23" fmla="*/ 93 h 131"/>
                  <a:gd name="T24" fmla="*/ 74 w 125"/>
                  <a:gd name="T25" fmla="*/ 108 h 131"/>
                  <a:gd name="T26" fmla="*/ 5 w 125"/>
                  <a:gd name="T27" fmla="*/ 108 h 131"/>
                  <a:gd name="T28" fmla="*/ 5 w 125"/>
                  <a:gd name="T29" fmla="*/ 131 h 131"/>
                  <a:gd name="T30" fmla="*/ 79 w 125"/>
                  <a:gd name="T31" fmla="*/ 131 h 131"/>
                  <a:gd name="T32" fmla="*/ 125 w 125"/>
                  <a:gd name="T33" fmla="*/ 92 h 131"/>
                  <a:gd name="T34" fmla="*/ 116 w 125"/>
                  <a:gd name="T35" fmla="*/ 63 h 131"/>
                  <a:gd name="T36" fmla="*/ 83 w 125"/>
                  <a:gd name="T3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131">
                    <a:moveTo>
                      <a:pt x="83" y="55"/>
                    </a:moveTo>
                    <a:cubicBezTo>
                      <a:pt x="46" y="55"/>
                      <a:pt x="46" y="55"/>
                      <a:pt x="46" y="55"/>
                    </a:cubicBezTo>
                    <a:cubicBezTo>
                      <a:pt x="35" y="55"/>
                      <a:pt x="29" y="50"/>
                      <a:pt x="29" y="40"/>
                    </a:cubicBezTo>
                    <a:cubicBezTo>
                      <a:pt x="29" y="29"/>
                      <a:pt x="36" y="23"/>
                      <a:pt x="50" y="23"/>
                    </a:cubicBezTo>
                    <a:cubicBezTo>
                      <a:pt x="119" y="23"/>
                      <a:pt x="119" y="23"/>
                      <a:pt x="119" y="23"/>
                    </a:cubicBezTo>
                    <a:cubicBezTo>
                      <a:pt x="119" y="0"/>
                      <a:pt x="119" y="0"/>
                      <a:pt x="119" y="0"/>
                    </a:cubicBezTo>
                    <a:cubicBezTo>
                      <a:pt x="46" y="0"/>
                      <a:pt x="46" y="0"/>
                      <a:pt x="46" y="0"/>
                    </a:cubicBezTo>
                    <a:cubicBezTo>
                      <a:pt x="30" y="0"/>
                      <a:pt x="18" y="3"/>
                      <a:pt x="11" y="10"/>
                    </a:cubicBezTo>
                    <a:cubicBezTo>
                      <a:pt x="3" y="16"/>
                      <a:pt x="0" y="26"/>
                      <a:pt x="0" y="40"/>
                    </a:cubicBezTo>
                    <a:cubicBezTo>
                      <a:pt x="0" y="66"/>
                      <a:pt x="13" y="78"/>
                      <a:pt x="44" y="78"/>
                    </a:cubicBezTo>
                    <a:cubicBezTo>
                      <a:pt x="76" y="78"/>
                      <a:pt x="76" y="78"/>
                      <a:pt x="76" y="78"/>
                    </a:cubicBezTo>
                    <a:cubicBezTo>
                      <a:pt x="91" y="78"/>
                      <a:pt x="96" y="82"/>
                      <a:pt x="96" y="93"/>
                    </a:cubicBezTo>
                    <a:cubicBezTo>
                      <a:pt x="96" y="104"/>
                      <a:pt x="90" y="108"/>
                      <a:pt x="74" y="108"/>
                    </a:cubicBezTo>
                    <a:cubicBezTo>
                      <a:pt x="5" y="108"/>
                      <a:pt x="5" y="108"/>
                      <a:pt x="5" y="108"/>
                    </a:cubicBezTo>
                    <a:cubicBezTo>
                      <a:pt x="5" y="131"/>
                      <a:pt x="5" y="131"/>
                      <a:pt x="5" y="131"/>
                    </a:cubicBezTo>
                    <a:cubicBezTo>
                      <a:pt x="79" y="131"/>
                      <a:pt x="79" y="131"/>
                      <a:pt x="79" y="131"/>
                    </a:cubicBezTo>
                    <a:cubicBezTo>
                      <a:pt x="111" y="131"/>
                      <a:pt x="125" y="119"/>
                      <a:pt x="125" y="92"/>
                    </a:cubicBezTo>
                    <a:cubicBezTo>
                      <a:pt x="125" y="78"/>
                      <a:pt x="122" y="69"/>
                      <a:pt x="116" y="63"/>
                    </a:cubicBezTo>
                    <a:cubicBezTo>
                      <a:pt x="109" y="58"/>
                      <a:pt x="98" y="55"/>
                      <a:pt x="83" y="5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grpSp>
        <p:grpSp>
          <p:nvGrpSpPr>
            <p:cNvPr id="14" name="Группа 9"/>
            <p:cNvGrpSpPr/>
            <p:nvPr/>
          </p:nvGrpSpPr>
          <p:grpSpPr>
            <a:xfrm>
              <a:off x="2044700" y="1449387"/>
              <a:ext cx="642938" cy="581026"/>
              <a:chOff x="2044700" y="1449387"/>
              <a:chExt cx="642938" cy="581026"/>
            </a:xfrm>
            <a:grpFill/>
          </p:grpSpPr>
          <p:sp>
            <p:nvSpPr>
              <p:cNvPr id="15" name="Freeform 20"/>
              <p:cNvSpPr>
                <a:spLocks/>
              </p:cNvSpPr>
              <p:nvPr/>
            </p:nvSpPr>
            <p:spPr bwMode="auto">
              <a:xfrm>
                <a:off x="2182813" y="1449387"/>
                <a:ext cx="366713" cy="214313"/>
              </a:xfrm>
              <a:custGeom>
                <a:avLst/>
                <a:gdLst>
                  <a:gd name="T0" fmla="*/ 148 w 156"/>
                  <a:gd name="T1" fmla="*/ 9 h 90"/>
                  <a:gd name="T2" fmla="*/ 129 w 156"/>
                  <a:gd name="T3" fmla="*/ 1 h 90"/>
                  <a:gd name="T4" fmla="*/ 122 w 156"/>
                  <a:gd name="T5" fmla="*/ 1 h 90"/>
                  <a:gd name="T6" fmla="*/ 116 w 156"/>
                  <a:gd name="T7" fmla="*/ 4 h 90"/>
                  <a:gd name="T8" fmla="*/ 78 w 156"/>
                  <a:gd name="T9" fmla="*/ 41 h 90"/>
                  <a:gd name="T10" fmla="*/ 40 w 156"/>
                  <a:gd name="T11" fmla="*/ 4 h 90"/>
                  <a:gd name="T12" fmla="*/ 34 w 156"/>
                  <a:gd name="T13" fmla="*/ 0 h 90"/>
                  <a:gd name="T14" fmla="*/ 27 w 156"/>
                  <a:gd name="T15" fmla="*/ 1 h 90"/>
                  <a:gd name="T16" fmla="*/ 7 w 156"/>
                  <a:gd name="T17" fmla="*/ 9 h 90"/>
                  <a:gd name="T18" fmla="*/ 2 w 156"/>
                  <a:gd name="T19" fmla="*/ 14 h 90"/>
                  <a:gd name="T20" fmla="*/ 0 w 156"/>
                  <a:gd name="T21" fmla="*/ 20 h 90"/>
                  <a:gd name="T22" fmla="*/ 0 w 156"/>
                  <a:gd name="T23" fmla="*/ 71 h 90"/>
                  <a:gd name="T24" fmla="*/ 34 w 156"/>
                  <a:gd name="T25" fmla="*/ 90 h 90"/>
                  <a:gd name="T26" fmla="*/ 34 w 156"/>
                  <a:gd name="T27" fmla="*/ 46 h 90"/>
                  <a:gd name="T28" fmla="*/ 50 w 156"/>
                  <a:gd name="T29" fmla="*/ 62 h 90"/>
                  <a:gd name="T30" fmla="*/ 54 w 156"/>
                  <a:gd name="T31" fmla="*/ 64 h 90"/>
                  <a:gd name="T32" fmla="*/ 58 w 156"/>
                  <a:gd name="T33" fmla="*/ 65 h 90"/>
                  <a:gd name="T34" fmla="*/ 97 w 156"/>
                  <a:gd name="T35" fmla="*/ 65 h 90"/>
                  <a:gd name="T36" fmla="*/ 101 w 156"/>
                  <a:gd name="T37" fmla="*/ 64 h 90"/>
                  <a:gd name="T38" fmla="*/ 106 w 156"/>
                  <a:gd name="T39" fmla="*/ 62 h 90"/>
                  <a:gd name="T40" fmla="*/ 121 w 156"/>
                  <a:gd name="T41" fmla="*/ 46 h 90"/>
                  <a:gd name="T42" fmla="*/ 121 w 156"/>
                  <a:gd name="T43" fmla="*/ 90 h 90"/>
                  <a:gd name="T44" fmla="*/ 156 w 156"/>
                  <a:gd name="T45" fmla="*/ 71 h 90"/>
                  <a:gd name="T46" fmla="*/ 156 w 156"/>
                  <a:gd name="T47" fmla="*/ 20 h 90"/>
                  <a:gd name="T48" fmla="*/ 148 w 156"/>
                  <a:gd name="T49"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90">
                    <a:moveTo>
                      <a:pt x="148" y="9"/>
                    </a:moveTo>
                    <a:cubicBezTo>
                      <a:pt x="148" y="9"/>
                      <a:pt x="131" y="2"/>
                      <a:pt x="129" y="1"/>
                    </a:cubicBezTo>
                    <a:cubicBezTo>
                      <a:pt x="126" y="0"/>
                      <a:pt x="124" y="0"/>
                      <a:pt x="122" y="1"/>
                    </a:cubicBezTo>
                    <a:cubicBezTo>
                      <a:pt x="119" y="1"/>
                      <a:pt x="117" y="3"/>
                      <a:pt x="116" y="4"/>
                    </a:cubicBezTo>
                    <a:cubicBezTo>
                      <a:pt x="115" y="4"/>
                      <a:pt x="78" y="41"/>
                      <a:pt x="78" y="41"/>
                    </a:cubicBezTo>
                    <a:cubicBezTo>
                      <a:pt x="78" y="41"/>
                      <a:pt x="41" y="5"/>
                      <a:pt x="40" y="4"/>
                    </a:cubicBezTo>
                    <a:cubicBezTo>
                      <a:pt x="38" y="2"/>
                      <a:pt x="37" y="1"/>
                      <a:pt x="34" y="0"/>
                    </a:cubicBezTo>
                    <a:cubicBezTo>
                      <a:pt x="31" y="0"/>
                      <a:pt x="28" y="0"/>
                      <a:pt x="27" y="1"/>
                    </a:cubicBezTo>
                    <a:cubicBezTo>
                      <a:pt x="25" y="2"/>
                      <a:pt x="9" y="8"/>
                      <a:pt x="7" y="9"/>
                    </a:cubicBezTo>
                    <a:cubicBezTo>
                      <a:pt x="5" y="10"/>
                      <a:pt x="3" y="11"/>
                      <a:pt x="2" y="14"/>
                    </a:cubicBezTo>
                    <a:cubicBezTo>
                      <a:pt x="0" y="15"/>
                      <a:pt x="0" y="18"/>
                      <a:pt x="0" y="20"/>
                    </a:cubicBezTo>
                    <a:cubicBezTo>
                      <a:pt x="0" y="17"/>
                      <a:pt x="0" y="71"/>
                      <a:pt x="0" y="71"/>
                    </a:cubicBezTo>
                    <a:cubicBezTo>
                      <a:pt x="34" y="90"/>
                      <a:pt x="34" y="90"/>
                      <a:pt x="34" y="90"/>
                    </a:cubicBezTo>
                    <a:cubicBezTo>
                      <a:pt x="34" y="46"/>
                      <a:pt x="34" y="46"/>
                      <a:pt x="34" y="46"/>
                    </a:cubicBezTo>
                    <a:cubicBezTo>
                      <a:pt x="50" y="62"/>
                      <a:pt x="50" y="62"/>
                      <a:pt x="50" y="62"/>
                    </a:cubicBezTo>
                    <a:cubicBezTo>
                      <a:pt x="52" y="63"/>
                      <a:pt x="53" y="64"/>
                      <a:pt x="54" y="64"/>
                    </a:cubicBezTo>
                    <a:cubicBezTo>
                      <a:pt x="56" y="65"/>
                      <a:pt x="56" y="65"/>
                      <a:pt x="58" y="65"/>
                    </a:cubicBezTo>
                    <a:cubicBezTo>
                      <a:pt x="97" y="65"/>
                      <a:pt x="97" y="65"/>
                      <a:pt x="97" y="65"/>
                    </a:cubicBezTo>
                    <a:cubicBezTo>
                      <a:pt x="98" y="65"/>
                      <a:pt x="100" y="65"/>
                      <a:pt x="101" y="64"/>
                    </a:cubicBezTo>
                    <a:cubicBezTo>
                      <a:pt x="103" y="64"/>
                      <a:pt x="104" y="63"/>
                      <a:pt x="106" y="62"/>
                    </a:cubicBezTo>
                    <a:cubicBezTo>
                      <a:pt x="107" y="60"/>
                      <a:pt x="121" y="46"/>
                      <a:pt x="121" y="46"/>
                    </a:cubicBezTo>
                    <a:cubicBezTo>
                      <a:pt x="121" y="90"/>
                      <a:pt x="121" y="90"/>
                      <a:pt x="121" y="90"/>
                    </a:cubicBezTo>
                    <a:cubicBezTo>
                      <a:pt x="156" y="71"/>
                      <a:pt x="156" y="71"/>
                      <a:pt x="156" y="71"/>
                    </a:cubicBezTo>
                    <a:cubicBezTo>
                      <a:pt x="156" y="20"/>
                      <a:pt x="156" y="20"/>
                      <a:pt x="156" y="20"/>
                    </a:cubicBezTo>
                    <a:cubicBezTo>
                      <a:pt x="156" y="15"/>
                      <a:pt x="153" y="11"/>
                      <a:pt x="148" y="9"/>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21"/>
              <p:cNvSpPr>
                <a:spLocks/>
              </p:cNvSpPr>
              <p:nvPr/>
            </p:nvSpPr>
            <p:spPr bwMode="auto">
              <a:xfrm>
                <a:off x="2044700" y="1644650"/>
                <a:ext cx="303213" cy="384175"/>
              </a:xfrm>
              <a:custGeom>
                <a:avLst/>
                <a:gdLst>
                  <a:gd name="T0" fmla="*/ 0 w 128"/>
                  <a:gd name="T1" fmla="*/ 37 h 161"/>
                  <a:gd name="T2" fmla="*/ 3 w 128"/>
                  <a:gd name="T3" fmla="*/ 58 h 161"/>
                  <a:gd name="T4" fmla="*/ 6 w 128"/>
                  <a:gd name="T5" fmla="*/ 65 h 161"/>
                  <a:gd name="T6" fmla="*/ 12 w 128"/>
                  <a:gd name="T7" fmla="*/ 68 h 161"/>
                  <a:gd name="T8" fmla="*/ 64 w 128"/>
                  <a:gd name="T9" fmla="*/ 82 h 161"/>
                  <a:gd name="T10" fmla="*/ 50 w 128"/>
                  <a:gd name="T11" fmla="*/ 133 h 161"/>
                  <a:gd name="T12" fmla="*/ 50 w 128"/>
                  <a:gd name="T13" fmla="*/ 140 h 161"/>
                  <a:gd name="T14" fmla="*/ 54 w 128"/>
                  <a:gd name="T15" fmla="*/ 146 h 161"/>
                  <a:gd name="T16" fmla="*/ 71 w 128"/>
                  <a:gd name="T17" fmla="*/ 158 h 161"/>
                  <a:gd name="T18" fmla="*/ 78 w 128"/>
                  <a:gd name="T19" fmla="*/ 161 h 161"/>
                  <a:gd name="T20" fmla="*/ 84 w 128"/>
                  <a:gd name="T21" fmla="*/ 159 h 161"/>
                  <a:gd name="T22" fmla="*/ 128 w 128"/>
                  <a:gd name="T23" fmla="*/ 134 h 161"/>
                  <a:gd name="T24" fmla="*/ 128 w 128"/>
                  <a:gd name="T25" fmla="*/ 94 h 161"/>
                  <a:gd name="T26" fmla="*/ 89 w 128"/>
                  <a:gd name="T27" fmla="*/ 117 h 161"/>
                  <a:gd name="T28" fmla="*/ 95 w 128"/>
                  <a:gd name="T29" fmla="*/ 95 h 161"/>
                  <a:gd name="T30" fmla="*/ 96 w 128"/>
                  <a:gd name="T31" fmla="*/ 90 h 161"/>
                  <a:gd name="T32" fmla="*/ 94 w 128"/>
                  <a:gd name="T33" fmla="*/ 86 h 161"/>
                  <a:gd name="T34" fmla="*/ 75 w 128"/>
                  <a:gd name="T35" fmla="*/ 53 h 161"/>
                  <a:gd name="T36" fmla="*/ 72 w 128"/>
                  <a:gd name="T37" fmla="*/ 50 h 161"/>
                  <a:gd name="T38" fmla="*/ 67 w 128"/>
                  <a:gd name="T39" fmla="*/ 48 h 161"/>
                  <a:gd name="T40" fmla="*/ 46 w 128"/>
                  <a:gd name="T41" fmla="*/ 42 h 161"/>
                  <a:gd name="T42" fmla="*/ 85 w 128"/>
                  <a:gd name="T43" fmla="*/ 20 h 161"/>
                  <a:gd name="T44" fmla="*/ 50 w 128"/>
                  <a:gd name="T45" fmla="*/ 0 h 161"/>
                  <a:gd name="T46" fmla="*/ 6 w 128"/>
                  <a:gd name="T47" fmla="*/ 26 h 161"/>
                  <a:gd name="T48" fmla="*/ 0 w 128"/>
                  <a:gd name="T49" fmla="*/ 3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61">
                    <a:moveTo>
                      <a:pt x="0" y="37"/>
                    </a:moveTo>
                    <a:cubicBezTo>
                      <a:pt x="0" y="37"/>
                      <a:pt x="3" y="56"/>
                      <a:pt x="3" y="58"/>
                    </a:cubicBezTo>
                    <a:cubicBezTo>
                      <a:pt x="4" y="60"/>
                      <a:pt x="4" y="63"/>
                      <a:pt x="6" y="65"/>
                    </a:cubicBezTo>
                    <a:cubicBezTo>
                      <a:pt x="8" y="67"/>
                      <a:pt x="10" y="68"/>
                      <a:pt x="12" y="68"/>
                    </a:cubicBezTo>
                    <a:cubicBezTo>
                      <a:pt x="13" y="68"/>
                      <a:pt x="64" y="82"/>
                      <a:pt x="64" y="82"/>
                    </a:cubicBezTo>
                    <a:cubicBezTo>
                      <a:pt x="64" y="82"/>
                      <a:pt x="50" y="132"/>
                      <a:pt x="50" y="133"/>
                    </a:cubicBezTo>
                    <a:cubicBezTo>
                      <a:pt x="50" y="135"/>
                      <a:pt x="49" y="136"/>
                      <a:pt x="50" y="140"/>
                    </a:cubicBezTo>
                    <a:cubicBezTo>
                      <a:pt x="51" y="143"/>
                      <a:pt x="53" y="144"/>
                      <a:pt x="54" y="146"/>
                    </a:cubicBezTo>
                    <a:cubicBezTo>
                      <a:pt x="55" y="147"/>
                      <a:pt x="69" y="157"/>
                      <a:pt x="71" y="158"/>
                    </a:cubicBezTo>
                    <a:cubicBezTo>
                      <a:pt x="73" y="160"/>
                      <a:pt x="75" y="161"/>
                      <a:pt x="78" y="161"/>
                    </a:cubicBezTo>
                    <a:cubicBezTo>
                      <a:pt x="80" y="161"/>
                      <a:pt x="82" y="160"/>
                      <a:pt x="84" y="159"/>
                    </a:cubicBezTo>
                    <a:cubicBezTo>
                      <a:pt x="82" y="160"/>
                      <a:pt x="128" y="134"/>
                      <a:pt x="128" y="134"/>
                    </a:cubicBezTo>
                    <a:cubicBezTo>
                      <a:pt x="128" y="94"/>
                      <a:pt x="128" y="94"/>
                      <a:pt x="128" y="94"/>
                    </a:cubicBezTo>
                    <a:cubicBezTo>
                      <a:pt x="89" y="117"/>
                      <a:pt x="89" y="117"/>
                      <a:pt x="89" y="117"/>
                    </a:cubicBezTo>
                    <a:cubicBezTo>
                      <a:pt x="95" y="95"/>
                      <a:pt x="95" y="95"/>
                      <a:pt x="95" y="95"/>
                    </a:cubicBezTo>
                    <a:cubicBezTo>
                      <a:pt x="96" y="94"/>
                      <a:pt x="96" y="92"/>
                      <a:pt x="96" y="90"/>
                    </a:cubicBezTo>
                    <a:cubicBezTo>
                      <a:pt x="95" y="89"/>
                      <a:pt x="95" y="88"/>
                      <a:pt x="94" y="86"/>
                    </a:cubicBezTo>
                    <a:cubicBezTo>
                      <a:pt x="94" y="85"/>
                      <a:pt x="75" y="53"/>
                      <a:pt x="75" y="53"/>
                    </a:cubicBezTo>
                    <a:cubicBezTo>
                      <a:pt x="74" y="52"/>
                      <a:pt x="73" y="51"/>
                      <a:pt x="72" y="50"/>
                    </a:cubicBezTo>
                    <a:cubicBezTo>
                      <a:pt x="71" y="49"/>
                      <a:pt x="69" y="48"/>
                      <a:pt x="67" y="48"/>
                    </a:cubicBezTo>
                    <a:cubicBezTo>
                      <a:pt x="65" y="47"/>
                      <a:pt x="46" y="42"/>
                      <a:pt x="46" y="42"/>
                    </a:cubicBezTo>
                    <a:cubicBezTo>
                      <a:pt x="85" y="20"/>
                      <a:pt x="85" y="20"/>
                      <a:pt x="85" y="20"/>
                    </a:cubicBezTo>
                    <a:cubicBezTo>
                      <a:pt x="50" y="0"/>
                      <a:pt x="50" y="0"/>
                      <a:pt x="50" y="0"/>
                    </a:cubicBezTo>
                    <a:cubicBezTo>
                      <a:pt x="50" y="0"/>
                      <a:pt x="10" y="23"/>
                      <a:pt x="6" y="26"/>
                    </a:cubicBezTo>
                    <a:cubicBezTo>
                      <a:pt x="2" y="28"/>
                      <a:pt x="0" y="33"/>
                      <a:pt x="0" y="3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22"/>
              <p:cNvSpPr>
                <a:spLocks/>
              </p:cNvSpPr>
              <p:nvPr/>
            </p:nvSpPr>
            <p:spPr bwMode="auto">
              <a:xfrm>
                <a:off x="2379663" y="1644650"/>
                <a:ext cx="307975" cy="385763"/>
              </a:xfrm>
              <a:custGeom>
                <a:avLst/>
                <a:gdLst>
                  <a:gd name="T0" fmla="*/ 58 w 130"/>
                  <a:gd name="T1" fmla="*/ 158 h 162"/>
                  <a:gd name="T2" fmla="*/ 75 w 130"/>
                  <a:gd name="T3" fmla="*/ 145 h 162"/>
                  <a:gd name="T4" fmla="*/ 80 w 130"/>
                  <a:gd name="T5" fmla="*/ 139 h 162"/>
                  <a:gd name="T6" fmla="*/ 80 w 130"/>
                  <a:gd name="T7" fmla="*/ 133 h 162"/>
                  <a:gd name="T8" fmla="*/ 66 w 130"/>
                  <a:gd name="T9" fmla="*/ 82 h 162"/>
                  <a:gd name="T10" fmla="*/ 118 w 130"/>
                  <a:gd name="T11" fmla="*/ 68 h 162"/>
                  <a:gd name="T12" fmla="*/ 123 w 130"/>
                  <a:gd name="T13" fmla="*/ 65 h 162"/>
                  <a:gd name="T14" fmla="*/ 126 w 130"/>
                  <a:gd name="T15" fmla="*/ 58 h 162"/>
                  <a:gd name="T16" fmla="*/ 129 w 130"/>
                  <a:gd name="T17" fmla="*/ 38 h 162"/>
                  <a:gd name="T18" fmla="*/ 128 w 130"/>
                  <a:gd name="T19" fmla="*/ 30 h 162"/>
                  <a:gd name="T20" fmla="*/ 124 w 130"/>
                  <a:gd name="T21" fmla="*/ 26 h 162"/>
                  <a:gd name="T22" fmla="*/ 79 w 130"/>
                  <a:gd name="T23" fmla="*/ 0 h 162"/>
                  <a:gd name="T24" fmla="*/ 44 w 130"/>
                  <a:gd name="T25" fmla="*/ 20 h 162"/>
                  <a:gd name="T26" fmla="*/ 84 w 130"/>
                  <a:gd name="T27" fmla="*/ 42 h 162"/>
                  <a:gd name="T28" fmla="*/ 62 w 130"/>
                  <a:gd name="T29" fmla="*/ 48 h 162"/>
                  <a:gd name="T30" fmla="*/ 57 w 130"/>
                  <a:gd name="T31" fmla="*/ 50 h 162"/>
                  <a:gd name="T32" fmla="*/ 54 w 130"/>
                  <a:gd name="T33" fmla="*/ 54 h 162"/>
                  <a:gd name="T34" fmla="*/ 35 w 130"/>
                  <a:gd name="T35" fmla="*/ 87 h 162"/>
                  <a:gd name="T36" fmla="*/ 34 w 130"/>
                  <a:gd name="T37" fmla="*/ 90 h 162"/>
                  <a:gd name="T38" fmla="*/ 34 w 130"/>
                  <a:gd name="T39" fmla="*/ 96 h 162"/>
                  <a:gd name="T40" fmla="*/ 40 w 130"/>
                  <a:gd name="T41" fmla="*/ 117 h 162"/>
                  <a:gd name="T42" fmla="*/ 0 w 130"/>
                  <a:gd name="T43" fmla="*/ 94 h 162"/>
                  <a:gd name="T44" fmla="*/ 0 w 130"/>
                  <a:gd name="T45" fmla="*/ 134 h 162"/>
                  <a:gd name="T46" fmla="*/ 45 w 130"/>
                  <a:gd name="T47" fmla="*/ 159 h 162"/>
                  <a:gd name="T48" fmla="*/ 58 w 130"/>
                  <a:gd name="T49" fmla="*/ 15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162">
                    <a:moveTo>
                      <a:pt x="58" y="158"/>
                    </a:moveTo>
                    <a:cubicBezTo>
                      <a:pt x="58" y="158"/>
                      <a:pt x="73" y="147"/>
                      <a:pt x="75" y="145"/>
                    </a:cubicBezTo>
                    <a:cubicBezTo>
                      <a:pt x="77" y="144"/>
                      <a:pt x="78" y="142"/>
                      <a:pt x="80" y="139"/>
                    </a:cubicBezTo>
                    <a:cubicBezTo>
                      <a:pt x="80" y="137"/>
                      <a:pt x="80" y="134"/>
                      <a:pt x="80" y="133"/>
                    </a:cubicBezTo>
                    <a:cubicBezTo>
                      <a:pt x="79" y="132"/>
                      <a:pt x="66" y="82"/>
                      <a:pt x="66" y="82"/>
                    </a:cubicBezTo>
                    <a:cubicBezTo>
                      <a:pt x="66" y="82"/>
                      <a:pt x="116" y="68"/>
                      <a:pt x="118" y="68"/>
                    </a:cubicBezTo>
                    <a:cubicBezTo>
                      <a:pt x="119" y="68"/>
                      <a:pt x="121" y="67"/>
                      <a:pt x="123" y="65"/>
                    </a:cubicBezTo>
                    <a:cubicBezTo>
                      <a:pt x="126" y="62"/>
                      <a:pt x="126" y="60"/>
                      <a:pt x="126" y="58"/>
                    </a:cubicBezTo>
                    <a:cubicBezTo>
                      <a:pt x="127" y="57"/>
                      <a:pt x="129" y="40"/>
                      <a:pt x="129" y="38"/>
                    </a:cubicBezTo>
                    <a:cubicBezTo>
                      <a:pt x="130" y="35"/>
                      <a:pt x="129" y="33"/>
                      <a:pt x="128" y="30"/>
                    </a:cubicBezTo>
                    <a:cubicBezTo>
                      <a:pt x="127" y="28"/>
                      <a:pt x="126" y="27"/>
                      <a:pt x="124" y="26"/>
                    </a:cubicBezTo>
                    <a:cubicBezTo>
                      <a:pt x="126" y="27"/>
                      <a:pt x="79" y="0"/>
                      <a:pt x="79" y="0"/>
                    </a:cubicBezTo>
                    <a:cubicBezTo>
                      <a:pt x="44" y="20"/>
                      <a:pt x="44" y="20"/>
                      <a:pt x="44" y="20"/>
                    </a:cubicBezTo>
                    <a:cubicBezTo>
                      <a:pt x="84" y="42"/>
                      <a:pt x="84" y="42"/>
                      <a:pt x="84" y="42"/>
                    </a:cubicBezTo>
                    <a:cubicBezTo>
                      <a:pt x="62" y="48"/>
                      <a:pt x="62" y="48"/>
                      <a:pt x="62" y="48"/>
                    </a:cubicBezTo>
                    <a:cubicBezTo>
                      <a:pt x="60" y="48"/>
                      <a:pt x="58" y="49"/>
                      <a:pt x="57" y="50"/>
                    </a:cubicBezTo>
                    <a:cubicBezTo>
                      <a:pt x="56" y="51"/>
                      <a:pt x="56" y="52"/>
                      <a:pt x="54" y="54"/>
                    </a:cubicBezTo>
                    <a:cubicBezTo>
                      <a:pt x="54" y="55"/>
                      <a:pt x="35" y="87"/>
                      <a:pt x="35" y="87"/>
                    </a:cubicBezTo>
                    <a:cubicBezTo>
                      <a:pt x="34" y="88"/>
                      <a:pt x="34" y="89"/>
                      <a:pt x="34" y="90"/>
                    </a:cubicBezTo>
                    <a:cubicBezTo>
                      <a:pt x="33" y="92"/>
                      <a:pt x="33" y="94"/>
                      <a:pt x="34" y="96"/>
                    </a:cubicBezTo>
                    <a:cubicBezTo>
                      <a:pt x="34" y="98"/>
                      <a:pt x="40" y="117"/>
                      <a:pt x="40" y="117"/>
                    </a:cubicBezTo>
                    <a:cubicBezTo>
                      <a:pt x="0" y="94"/>
                      <a:pt x="0" y="94"/>
                      <a:pt x="0" y="94"/>
                    </a:cubicBezTo>
                    <a:cubicBezTo>
                      <a:pt x="0" y="134"/>
                      <a:pt x="0" y="134"/>
                      <a:pt x="0" y="134"/>
                    </a:cubicBezTo>
                    <a:cubicBezTo>
                      <a:pt x="0" y="134"/>
                      <a:pt x="40" y="156"/>
                      <a:pt x="45" y="159"/>
                    </a:cubicBezTo>
                    <a:cubicBezTo>
                      <a:pt x="50" y="162"/>
                      <a:pt x="55" y="161"/>
                      <a:pt x="58" y="158"/>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grpSp>
      <p:sp>
        <p:nvSpPr>
          <p:cNvPr id="27" name="Text Placeholder 4"/>
          <p:cNvSpPr>
            <a:spLocks noGrp="1"/>
          </p:cNvSpPr>
          <p:nvPr>
            <p:ph type="body" sz="quarter" idx="10" hasCustomPrompt="1"/>
          </p:nvPr>
        </p:nvSpPr>
        <p:spPr>
          <a:xfrm>
            <a:off x="4762372" y="5594818"/>
            <a:ext cx="4478337" cy="647700"/>
          </a:xfrm>
        </p:spPr>
        <p:txBody>
          <a:bodyPr>
            <a:normAutofit/>
          </a:bodyPr>
          <a:lstStyle>
            <a:lvl1pPr marL="0" indent="0">
              <a:lnSpc>
                <a:spcPct val="100000"/>
              </a:lnSpc>
              <a:spcBef>
                <a:spcPts val="0"/>
              </a:spcBef>
              <a:buNone/>
              <a:defRPr sz="1800">
                <a:solidFill>
                  <a:srgbClr val="4E5963"/>
                </a:solidFill>
                <a:latin typeface="+mj-lt"/>
                <a:cs typeface="Roboto" panose="02000000000000000000" pitchFamily="2" charset="0"/>
              </a:defRPr>
            </a:lvl1pPr>
          </a:lstStyle>
          <a:p>
            <a:pPr>
              <a:lnSpc>
                <a:spcPts val="2462"/>
              </a:lnSpc>
            </a:pPr>
            <a:r>
              <a:rPr lang="ru-RU" dirty="0">
                <a:solidFill>
                  <a:schemeClr val="bg1">
                    <a:lumMod val="75000"/>
                  </a:schemeClr>
                </a:solidFill>
                <a:latin typeface="Roboto" panose="02000000000000000000" pitchFamily="2" charset="0"/>
                <a:ea typeface="Roboto" panose="02000000000000000000" pitchFamily="2" charset="0"/>
                <a:cs typeface="Arial" panose="020B0604020202020204" pitchFamily="34" charset="0"/>
              </a:rPr>
              <a:t>Предприятие, подразделение или автор</a:t>
            </a:r>
          </a:p>
        </p:txBody>
      </p:sp>
    </p:spTree>
    <p:extLst>
      <p:ext uri="{BB962C8B-B14F-4D97-AF65-F5344CB8AC3E}">
        <p14:creationId xmlns:p14="http://schemas.microsoft.com/office/powerpoint/2010/main" val="4066140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Right SideBar">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6718" y="445663"/>
            <a:ext cx="7199312" cy="822750"/>
          </a:xfrm>
          <a:prstGeom prst="rect">
            <a:avLst/>
          </a:prstGeom>
        </p:spPr>
        <p:txBody>
          <a:bodyPr>
            <a:normAutofit/>
          </a:bodyPr>
          <a:lstStyle>
            <a:lvl1pPr>
              <a:lnSpc>
                <a:spcPct val="100000"/>
              </a:lnSpc>
              <a:defRPr sz="2600" b="1"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4" name="Текст 6"/>
          <p:cNvSpPr>
            <a:spLocks noGrp="1"/>
          </p:cNvSpPr>
          <p:nvPr>
            <p:ph type="body" sz="quarter" idx="13"/>
          </p:nvPr>
        </p:nvSpPr>
        <p:spPr>
          <a:xfrm>
            <a:off x="731112" y="1484113"/>
            <a:ext cx="3398837" cy="4753175"/>
          </a:xfrm>
          <a:prstGeom prst="rect">
            <a:avLst/>
          </a:prstGeom>
        </p:spPr>
        <p:txBody>
          <a:bodyPr lIns="0" tIns="0" rIns="0" bIns="0"/>
          <a:lstStyle>
            <a:lvl1pPr marL="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0000"/>
              </a:lnSpc>
              <a:buNone/>
              <a:defRPr sz="10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0000"/>
              </a:lnSpc>
              <a:buNone/>
              <a:defRPr sz="700">
                <a:solidFill>
                  <a:schemeClr val="accent2"/>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cxnSp>
        <p:nvCxnSpPr>
          <p:cNvPr id="16" name="Прямая соединительная линия 8"/>
          <p:cNvCxnSpPr/>
          <p:nvPr userDrawn="1"/>
        </p:nvCxnSpPr>
        <p:spPr>
          <a:xfrm flipV="1">
            <a:off x="11488650"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8" name="Группа 5"/>
          <p:cNvGrpSpPr/>
          <p:nvPr userDrawn="1"/>
        </p:nvGrpSpPr>
        <p:grpSpPr>
          <a:xfrm>
            <a:off x="11721581" y="552423"/>
            <a:ext cx="247813" cy="217998"/>
            <a:chOff x="8716963" y="1482725"/>
            <a:chExt cx="762000" cy="687388"/>
          </a:xfrm>
          <a:solidFill>
            <a:schemeClr val="accent2">
              <a:lumMod val="60000"/>
              <a:lumOff val="40000"/>
            </a:schemeClr>
          </a:solidFill>
        </p:grpSpPr>
        <p:sp>
          <p:nvSpPr>
            <p:cNvPr id="21"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2"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3"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19" name="Text Placeholder 16"/>
          <p:cNvSpPr txBox="1">
            <a:spLocks/>
          </p:cNvSpPr>
          <p:nvPr userDrawn="1"/>
        </p:nvSpPr>
        <p:spPr>
          <a:xfrm rot="16200000">
            <a:off x="911163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sp>
        <p:nvSpPr>
          <p:cNvPr id="20" name="TextBox 19"/>
          <p:cNvSpPr txBox="1"/>
          <p:nvPr userDrawn="1"/>
        </p:nvSpPr>
        <p:spPr>
          <a:xfrm>
            <a:off x="11488650" y="6162938"/>
            <a:ext cx="703350" cy="307777"/>
          </a:xfrm>
          <a:prstGeom prst="rect">
            <a:avLst/>
          </a:prstGeom>
          <a:noFill/>
        </p:spPr>
        <p:txBody>
          <a:bodyPr wrap="square" rtlCol="0">
            <a:spAutoFit/>
          </a:bodyPr>
          <a:lstStyle/>
          <a:p>
            <a:pPr algn="ctr"/>
            <a:fld id="{20AD80A0-7240-43AF-94F6-DA2A2014531B}" type="slidenum">
              <a:rPr lang="en-US" sz="1400"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01231435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Data Light">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0312" y="468965"/>
            <a:ext cx="7199312" cy="799448"/>
          </a:xfrm>
          <a:prstGeom prst="rect">
            <a:avLst/>
          </a:prstGeom>
        </p:spPr>
        <p:txBody>
          <a:bodyPr>
            <a:normAutofit/>
          </a:bodyPr>
          <a:lstStyle>
            <a:lvl1pPr>
              <a:lnSpc>
                <a:spcPct val="100000"/>
              </a:lnSpc>
              <a:defRPr sz="2600" b="1"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4" name="Текст 6"/>
          <p:cNvSpPr>
            <a:spLocks noGrp="1"/>
          </p:cNvSpPr>
          <p:nvPr>
            <p:ph type="body" sz="quarter" idx="13"/>
          </p:nvPr>
        </p:nvSpPr>
        <p:spPr>
          <a:xfrm>
            <a:off x="1244706" y="1484113"/>
            <a:ext cx="3230457" cy="4753175"/>
          </a:xfrm>
          <a:prstGeom prst="rect">
            <a:avLst/>
          </a:prstGeom>
        </p:spPr>
        <p:txBody>
          <a:bodyPr lIns="0" tIns="0" rIns="0" bIns="0"/>
          <a:lstStyle>
            <a:lvl1pPr marL="0" indent="0">
              <a:lnSpc>
                <a:spcPct val="120000"/>
              </a:lnSpc>
              <a:buFont typeface="Arial" panose="020B0604020202020204" pitchFamily="34" charset="0"/>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0000"/>
              </a:lnSpc>
              <a:buFont typeface="Arial" panose="020B0604020202020204" pitchFamily="34" charset="0"/>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0000"/>
              </a:lnSpc>
              <a:buFont typeface="Arial" panose="020B0604020202020204" pitchFamily="34" charset="0"/>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0000"/>
              </a:lnSpc>
              <a:buFont typeface="Arial" panose="020B0604020202020204" pitchFamily="34" charset="0"/>
              <a:buNone/>
              <a:defRPr sz="10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0000"/>
              </a:lnSpc>
              <a:buFont typeface="Arial" panose="020B0604020202020204" pitchFamily="34" charset="0"/>
              <a:buNone/>
              <a:defRPr sz="7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3" name="Диаграмма 12"/>
          <p:cNvSpPr>
            <a:spLocks noGrp="1"/>
          </p:cNvSpPr>
          <p:nvPr userDrawn="1">
            <p:ph type="chart" sz="quarter" idx="14"/>
          </p:nvPr>
        </p:nvSpPr>
        <p:spPr>
          <a:xfrm>
            <a:off x="4764088" y="1857753"/>
            <a:ext cx="3276600" cy="1728787"/>
          </a:xfrm>
        </p:spPr>
        <p:txBody>
          <a:bodyPr/>
          <a:lstStyle>
            <a:lvl1pPr marL="0" indent="0">
              <a:buNone/>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endParaRPr lang="ru-RU" dirty="0"/>
          </a:p>
        </p:txBody>
      </p:sp>
      <p:sp>
        <p:nvSpPr>
          <p:cNvPr id="14" name="Диаграмма 12"/>
          <p:cNvSpPr>
            <a:spLocks noGrp="1"/>
          </p:cNvSpPr>
          <p:nvPr userDrawn="1">
            <p:ph type="chart" sz="quarter" idx="15"/>
          </p:nvPr>
        </p:nvSpPr>
        <p:spPr>
          <a:xfrm>
            <a:off x="8328025" y="1876487"/>
            <a:ext cx="3240088" cy="1728787"/>
          </a:xfrm>
        </p:spPr>
        <p:txBody>
          <a:bodyPr/>
          <a:lstStyle>
            <a:lvl1pPr marL="0" indent="0">
              <a:buNone/>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endParaRPr lang="ru-RU"/>
          </a:p>
        </p:txBody>
      </p:sp>
      <p:sp>
        <p:nvSpPr>
          <p:cNvPr id="15" name="Диаграмма 12"/>
          <p:cNvSpPr>
            <a:spLocks noGrp="1"/>
          </p:cNvSpPr>
          <p:nvPr userDrawn="1">
            <p:ph type="chart" sz="quarter" idx="16"/>
          </p:nvPr>
        </p:nvSpPr>
        <p:spPr>
          <a:xfrm>
            <a:off x="4764088" y="4450080"/>
            <a:ext cx="3276600" cy="1728787"/>
          </a:xfrm>
        </p:spPr>
        <p:txBody>
          <a:bodyPr/>
          <a:lstStyle>
            <a:lvl1pPr marL="0" indent="0">
              <a:buNone/>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endParaRPr lang="ru-RU" dirty="0"/>
          </a:p>
        </p:txBody>
      </p:sp>
      <p:sp>
        <p:nvSpPr>
          <p:cNvPr id="16" name="Диаграмма 12"/>
          <p:cNvSpPr>
            <a:spLocks noGrp="1"/>
          </p:cNvSpPr>
          <p:nvPr userDrawn="1">
            <p:ph type="chart" sz="quarter" idx="17"/>
          </p:nvPr>
        </p:nvSpPr>
        <p:spPr>
          <a:xfrm>
            <a:off x="8328025" y="4468814"/>
            <a:ext cx="3240088" cy="1728787"/>
          </a:xfrm>
        </p:spPr>
        <p:txBody>
          <a:bodyPr/>
          <a:lstStyle>
            <a:lvl1pPr marL="0" indent="0">
              <a:buNone/>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endParaRPr lang="ru-RU"/>
          </a:p>
        </p:txBody>
      </p:sp>
      <p:sp>
        <p:nvSpPr>
          <p:cNvPr id="18" name="Текст 17"/>
          <p:cNvSpPr>
            <a:spLocks noGrp="1"/>
          </p:cNvSpPr>
          <p:nvPr userDrawn="1">
            <p:ph type="body" sz="quarter" idx="18"/>
          </p:nvPr>
        </p:nvSpPr>
        <p:spPr>
          <a:xfrm>
            <a:off x="4764088" y="1483519"/>
            <a:ext cx="3276600" cy="433387"/>
          </a:xfrm>
        </p:spPr>
        <p:txBody>
          <a:bodyPr>
            <a:normAutofit/>
          </a:bodyPr>
          <a:lstStyle>
            <a:lvl1pPr marL="0" indent="0">
              <a:buFont typeface="Arial" panose="020B0604020202020204" pitchFamily="34" charset="0"/>
              <a:buNone/>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19" name="Текст 17"/>
          <p:cNvSpPr>
            <a:spLocks noGrp="1"/>
          </p:cNvSpPr>
          <p:nvPr userDrawn="1">
            <p:ph type="body" sz="quarter" idx="19"/>
          </p:nvPr>
        </p:nvSpPr>
        <p:spPr>
          <a:xfrm>
            <a:off x="8342313" y="1502253"/>
            <a:ext cx="3240088" cy="433387"/>
          </a:xfrm>
        </p:spPr>
        <p:txBody>
          <a:bodyPr>
            <a:normAutofit/>
          </a:bodyPr>
          <a:lstStyle>
            <a:lvl1pPr marL="0" indent="0">
              <a:buFont typeface="Arial" panose="020B0604020202020204" pitchFamily="34" charset="0"/>
              <a:buNone/>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20" name="Текст 17"/>
          <p:cNvSpPr>
            <a:spLocks noGrp="1"/>
          </p:cNvSpPr>
          <p:nvPr userDrawn="1">
            <p:ph type="body" sz="quarter" idx="20"/>
          </p:nvPr>
        </p:nvSpPr>
        <p:spPr>
          <a:xfrm>
            <a:off x="4764088" y="4084449"/>
            <a:ext cx="3276600" cy="433387"/>
          </a:xfrm>
        </p:spPr>
        <p:txBody>
          <a:bodyPr>
            <a:normAutofit/>
          </a:bodyPr>
          <a:lstStyle>
            <a:lvl1pPr marL="0" indent="0">
              <a:buFont typeface="Arial" panose="020B0604020202020204" pitchFamily="34" charset="0"/>
              <a:buNone/>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21" name="Текст 17"/>
          <p:cNvSpPr>
            <a:spLocks noGrp="1"/>
          </p:cNvSpPr>
          <p:nvPr userDrawn="1">
            <p:ph type="body" sz="quarter" idx="21"/>
          </p:nvPr>
        </p:nvSpPr>
        <p:spPr>
          <a:xfrm>
            <a:off x="8342313" y="4103183"/>
            <a:ext cx="3240088" cy="433387"/>
          </a:xfrm>
        </p:spPr>
        <p:txBody>
          <a:bodyPr>
            <a:normAutofit/>
          </a:bodyPr>
          <a:lstStyle>
            <a:lvl1pPr marL="0" indent="0">
              <a:buFont typeface="Arial" panose="020B0604020202020204" pitchFamily="34" charset="0"/>
              <a:buNone/>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grpSp>
        <p:nvGrpSpPr>
          <p:cNvPr id="25" name="Группа 5"/>
          <p:cNvGrpSpPr/>
          <p:nvPr/>
        </p:nvGrpSpPr>
        <p:grpSpPr>
          <a:xfrm>
            <a:off x="231969" y="552423"/>
            <a:ext cx="247813" cy="217998"/>
            <a:chOff x="8716963" y="1482725"/>
            <a:chExt cx="762000" cy="687388"/>
          </a:xfrm>
          <a:solidFill>
            <a:schemeClr val="accent2">
              <a:lumMod val="60000"/>
              <a:lumOff val="40000"/>
            </a:schemeClr>
          </a:solidFill>
        </p:grpSpPr>
        <p:sp>
          <p:nvSpPr>
            <p:cNvPr id="29"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0"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1"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26" name="Text Placeholder 16"/>
          <p:cNvSpPr txBox="1">
            <a:spLocks/>
          </p:cNvSpPr>
          <p:nvPr/>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27" name="Прямая соединительная линия 8"/>
          <p:cNvCxnSpPr/>
          <p:nvPr/>
        </p:nvCxnSpPr>
        <p:spPr>
          <a:xfrm flipV="1">
            <a:off x="675611"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962" y="6162938"/>
            <a:ext cx="703350" cy="307777"/>
          </a:xfrm>
          <a:prstGeom prst="rect">
            <a:avLst/>
          </a:prstGeom>
          <a:noFill/>
        </p:spPr>
        <p:txBody>
          <a:bodyPr wrap="square" rtlCol="0">
            <a:spAutoFit/>
          </a:bodyPr>
          <a:lstStyle/>
          <a:p>
            <a:pPr algn="ctr"/>
            <a:fld id="{3112813C-C36D-432D-9F8D-E645DA6FAD3F}"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7042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
    <p:bg bwMode="gray">
      <p:bgRef idx="1001">
        <a:schemeClr val="bg1"/>
      </p:bgRef>
    </p:bg>
    <p:spTree>
      <p:nvGrpSpPr>
        <p:cNvPr id="1" name=""/>
        <p:cNvGrpSpPr/>
        <p:nvPr/>
      </p:nvGrpSpPr>
      <p:grpSpPr>
        <a:xfrm>
          <a:off x="0" y="0"/>
          <a:ext cx="0" cy="0"/>
          <a:chOff x="0" y="0"/>
          <a:chExt cx="0" cy="0"/>
        </a:xfrm>
      </p:grpSpPr>
      <p:sp>
        <p:nvSpPr>
          <p:cNvPr id="27" name="Заголовок 1"/>
          <p:cNvSpPr>
            <a:spLocks noGrp="1"/>
          </p:cNvSpPr>
          <p:nvPr>
            <p:ph type="title"/>
          </p:nvPr>
        </p:nvSpPr>
        <p:spPr>
          <a:xfrm>
            <a:off x="1224977" y="552423"/>
            <a:ext cx="7180836" cy="715990"/>
          </a:xfrm>
          <a:prstGeom prst="rect">
            <a:avLst/>
          </a:prstGeom>
        </p:spPr>
        <p:txBody>
          <a:bodyPr>
            <a:normAutofit/>
          </a:bodyPr>
          <a:lstStyle>
            <a:lvl1pPr>
              <a:defRPr sz="2600"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28" name="Текст 6"/>
          <p:cNvSpPr>
            <a:spLocks noGrp="1"/>
          </p:cNvSpPr>
          <p:nvPr>
            <p:ph type="body" sz="quarter" idx="13"/>
          </p:nvPr>
        </p:nvSpPr>
        <p:spPr>
          <a:xfrm>
            <a:off x="1235076" y="1484313"/>
            <a:ext cx="3240088" cy="4752976"/>
          </a:xfrm>
          <a:prstGeom prst="rect">
            <a:avLst/>
          </a:prstGeom>
        </p:spPr>
        <p:txBody>
          <a:bodyPr lIns="0" tIns="0" rIns="0" bIns="0"/>
          <a:lstStyle>
            <a:lvl1pPr marL="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29" name="Текст 6"/>
          <p:cNvSpPr>
            <a:spLocks noGrp="1"/>
          </p:cNvSpPr>
          <p:nvPr>
            <p:ph type="body" sz="quarter" idx="14"/>
          </p:nvPr>
        </p:nvSpPr>
        <p:spPr>
          <a:xfrm>
            <a:off x="4764088" y="1484313"/>
            <a:ext cx="3276600" cy="4752976"/>
          </a:xfrm>
          <a:prstGeom prst="rect">
            <a:avLst/>
          </a:prstGeom>
        </p:spPr>
        <p:txBody>
          <a:bodyPr lIns="0" tIns="0" rIns="0" bIns="0"/>
          <a:lstStyle>
            <a:lvl1pPr marL="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30" name="Текст 6"/>
          <p:cNvSpPr>
            <a:spLocks noGrp="1"/>
          </p:cNvSpPr>
          <p:nvPr>
            <p:ph type="body" sz="quarter" idx="15"/>
          </p:nvPr>
        </p:nvSpPr>
        <p:spPr>
          <a:xfrm>
            <a:off x="8328024" y="1484313"/>
            <a:ext cx="3240089" cy="4752976"/>
          </a:xfrm>
          <a:prstGeom prst="rect">
            <a:avLst/>
          </a:prstGeom>
        </p:spPr>
        <p:txBody>
          <a:bodyPr lIns="0" tIns="0" rIns="0" bIns="0"/>
          <a:lstStyle>
            <a:lvl1pPr marL="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0000"/>
              </a:lnSpc>
              <a:buNone/>
              <a:defRPr>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grpSp>
        <p:nvGrpSpPr>
          <p:cNvPr id="14" name="Группа 5"/>
          <p:cNvGrpSpPr/>
          <p:nvPr userDrawn="1"/>
        </p:nvGrpSpPr>
        <p:grpSpPr>
          <a:xfrm>
            <a:off x="231969" y="552423"/>
            <a:ext cx="247813" cy="217998"/>
            <a:chOff x="8716963" y="1482725"/>
            <a:chExt cx="762000" cy="687388"/>
          </a:xfrm>
          <a:solidFill>
            <a:schemeClr val="accent2">
              <a:lumMod val="60000"/>
              <a:lumOff val="40000"/>
            </a:schemeClr>
          </a:solidFill>
        </p:grpSpPr>
        <p:sp>
          <p:nvSpPr>
            <p:cNvPr id="18"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3"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4"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25"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26" name="Прямая соединительная линия 8"/>
          <p:cNvCxnSpPr/>
          <p:nvPr userDrawn="1"/>
        </p:nvCxnSpPr>
        <p:spPr>
          <a:xfrm flipV="1">
            <a:off x="675611"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userDrawn="1"/>
        </p:nvSpPr>
        <p:spPr>
          <a:xfrm>
            <a:off x="-962" y="6162938"/>
            <a:ext cx="703350" cy="307777"/>
          </a:xfrm>
          <a:prstGeom prst="rect">
            <a:avLst/>
          </a:prstGeom>
          <a:noFill/>
        </p:spPr>
        <p:txBody>
          <a:bodyPr wrap="square" rtlCol="0">
            <a:spAutoFit/>
          </a:bodyPr>
          <a:lstStyle/>
          <a:p>
            <a:pPr algn="ctr"/>
            <a:fld id="{343A772D-57C0-40D8-803A-29A876E5D67E}"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05791984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grpSp>
        <p:nvGrpSpPr>
          <p:cNvPr id="2" name="Группа 5"/>
          <p:cNvGrpSpPr/>
          <p:nvPr userDrawn="1"/>
        </p:nvGrpSpPr>
        <p:grpSpPr>
          <a:xfrm>
            <a:off x="231969" y="552423"/>
            <a:ext cx="247813" cy="217998"/>
            <a:chOff x="8716963" y="1482725"/>
            <a:chExt cx="762000" cy="687388"/>
          </a:xfrm>
          <a:solidFill>
            <a:schemeClr val="accent2">
              <a:lumMod val="60000"/>
              <a:lumOff val="40000"/>
            </a:schemeClr>
          </a:solidFill>
        </p:grpSpPr>
        <p:sp>
          <p:nvSpPr>
            <p:cNvPr id="3"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5"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6"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7" name="Прямая соединительная линия 8"/>
          <p:cNvCxnSpPr/>
          <p:nvPr userDrawn="1"/>
        </p:nvCxnSpPr>
        <p:spPr>
          <a:xfrm flipV="1">
            <a:off x="675611"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62" y="6162938"/>
            <a:ext cx="703350" cy="307777"/>
          </a:xfrm>
          <a:prstGeom prst="rect">
            <a:avLst/>
          </a:prstGeom>
          <a:noFill/>
        </p:spPr>
        <p:txBody>
          <a:bodyPr wrap="square" rtlCol="0">
            <a:spAutoFit/>
          </a:bodyPr>
          <a:lstStyle/>
          <a:p>
            <a:pPr algn="ctr"/>
            <a:fld id="{1DEBA89A-D9FD-46D4-A9DC-E3520FE182AE}"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83074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grpSp>
        <p:nvGrpSpPr>
          <p:cNvPr id="2" name="Группа 5"/>
          <p:cNvGrpSpPr/>
          <p:nvPr userDrawn="1"/>
        </p:nvGrpSpPr>
        <p:grpSpPr>
          <a:xfrm>
            <a:off x="231969" y="552423"/>
            <a:ext cx="247813" cy="217998"/>
            <a:chOff x="8716963" y="1482725"/>
            <a:chExt cx="762000" cy="687388"/>
          </a:xfrm>
          <a:solidFill>
            <a:schemeClr val="accent2">
              <a:lumMod val="60000"/>
              <a:lumOff val="40000"/>
            </a:schemeClr>
          </a:solidFill>
        </p:grpSpPr>
        <p:sp>
          <p:nvSpPr>
            <p:cNvPr id="3"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5"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6"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7" name="Прямая соединительная линия 8"/>
          <p:cNvCxnSpPr/>
          <p:nvPr userDrawn="1"/>
        </p:nvCxnSpPr>
        <p:spPr>
          <a:xfrm flipV="1">
            <a:off x="675611"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62" y="6162938"/>
            <a:ext cx="703350" cy="307777"/>
          </a:xfrm>
          <a:prstGeom prst="rect">
            <a:avLst/>
          </a:prstGeom>
          <a:noFill/>
        </p:spPr>
        <p:txBody>
          <a:bodyPr wrap="square" rtlCol="0">
            <a:spAutoFit/>
          </a:bodyPr>
          <a:lstStyle/>
          <a:p>
            <a:pPr algn="ctr"/>
            <a:fld id="{1DEBA89A-D9FD-46D4-A9DC-E3520FE182AE}"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Рисунок 9"/>
          <p:cNvSpPr>
            <a:spLocks noGrp="1"/>
          </p:cNvSpPr>
          <p:nvPr>
            <p:ph type="pic" sz="quarter" idx="10"/>
          </p:nvPr>
        </p:nvSpPr>
        <p:spPr>
          <a:xfrm>
            <a:off x="1235075" y="1484313"/>
            <a:ext cx="3240400" cy="1822725"/>
          </a:xfrm>
        </p:spPr>
        <p:txBody>
          <a:bodyPr/>
          <a:lstStyle>
            <a:lvl1pPr>
              <a:defRPr>
                <a:solidFill>
                  <a:schemeClr val="tx1">
                    <a:lumMod val="85000"/>
                    <a:lumOff val="15000"/>
                  </a:schemeClr>
                </a:solidFill>
              </a:defRPr>
            </a:lvl1pPr>
          </a:lstStyle>
          <a:p>
            <a:endParaRPr lang="ru-RU"/>
          </a:p>
        </p:txBody>
      </p:sp>
      <p:sp>
        <p:nvSpPr>
          <p:cNvPr id="12" name="Рисунок 9"/>
          <p:cNvSpPr>
            <a:spLocks noGrp="1"/>
          </p:cNvSpPr>
          <p:nvPr>
            <p:ph type="pic" sz="quarter" idx="11"/>
          </p:nvPr>
        </p:nvSpPr>
        <p:spPr>
          <a:xfrm>
            <a:off x="4764088" y="1484313"/>
            <a:ext cx="3240400" cy="1822725"/>
          </a:xfrm>
        </p:spPr>
        <p:txBody>
          <a:bodyPr/>
          <a:lstStyle>
            <a:lvl1pPr>
              <a:defRPr>
                <a:solidFill>
                  <a:schemeClr val="tx1">
                    <a:lumMod val="85000"/>
                    <a:lumOff val="15000"/>
                  </a:schemeClr>
                </a:solidFill>
              </a:defRPr>
            </a:lvl1pPr>
          </a:lstStyle>
          <a:p>
            <a:endParaRPr lang="ru-RU"/>
          </a:p>
        </p:txBody>
      </p:sp>
      <p:sp>
        <p:nvSpPr>
          <p:cNvPr id="13" name="Рисунок 9"/>
          <p:cNvSpPr>
            <a:spLocks noGrp="1"/>
          </p:cNvSpPr>
          <p:nvPr>
            <p:ph type="pic" sz="quarter" idx="12"/>
          </p:nvPr>
        </p:nvSpPr>
        <p:spPr>
          <a:xfrm>
            <a:off x="8328025" y="1484313"/>
            <a:ext cx="3240400" cy="1822725"/>
          </a:xfrm>
        </p:spPr>
        <p:txBody>
          <a:bodyPr/>
          <a:lstStyle>
            <a:lvl1pPr>
              <a:defRPr>
                <a:solidFill>
                  <a:schemeClr val="tx1">
                    <a:lumMod val="85000"/>
                    <a:lumOff val="15000"/>
                  </a:schemeClr>
                </a:solidFill>
              </a:defRPr>
            </a:lvl1pPr>
          </a:lstStyle>
          <a:p>
            <a:endParaRPr lang="ru-RU"/>
          </a:p>
        </p:txBody>
      </p:sp>
      <p:sp>
        <p:nvSpPr>
          <p:cNvPr id="14" name="Рисунок 9"/>
          <p:cNvSpPr>
            <a:spLocks noGrp="1"/>
          </p:cNvSpPr>
          <p:nvPr>
            <p:ph type="pic" sz="quarter" idx="13"/>
          </p:nvPr>
        </p:nvSpPr>
        <p:spPr>
          <a:xfrm>
            <a:off x="1235075" y="3860800"/>
            <a:ext cx="3240400" cy="1822725"/>
          </a:xfrm>
        </p:spPr>
        <p:txBody>
          <a:bodyPr/>
          <a:lstStyle>
            <a:lvl1pPr>
              <a:defRPr>
                <a:solidFill>
                  <a:schemeClr val="tx1">
                    <a:lumMod val="85000"/>
                    <a:lumOff val="15000"/>
                  </a:schemeClr>
                </a:solidFill>
              </a:defRPr>
            </a:lvl1pPr>
          </a:lstStyle>
          <a:p>
            <a:endParaRPr lang="ru-RU"/>
          </a:p>
        </p:txBody>
      </p:sp>
      <p:sp>
        <p:nvSpPr>
          <p:cNvPr id="15" name="Рисунок 9"/>
          <p:cNvSpPr>
            <a:spLocks noGrp="1"/>
          </p:cNvSpPr>
          <p:nvPr>
            <p:ph type="pic" sz="quarter" idx="14"/>
          </p:nvPr>
        </p:nvSpPr>
        <p:spPr>
          <a:xfrm>
            <a:off x="4764088" y="3860800"/>
            <a:ext cx="3240400" cy="1822725"/>
          </a:xfrm>
        </p:spPr>
        <p:txBody>
          <a:bodyPr/>
          <a:lstStyle>
            <a:lvl1pPr>
              <a:defRPr>
                <a:solidFill>
                  <a:schemeClr val="tx1">
                    <a:lumMod val="85000"/>
                    <a:lumOff val="15000"/>
                  </a:schemeClr>
                </a:solidFill>
              </a:defRPr>
            </a:lvl1pPr>
          </a:lstStyle>
          <a:p>
            <a:endParaRPr lang="ru-RU"/>
          </a:p>
        </p:txBody>
      </p:sp>
      <p:sp>
        <p:nvSpPr>
          <p:cNvPr id="16" name="Рисунок 9"/>
          <p:cNvSpPr>
            <a:spLocks noGrp="1"/>
          </p:cNvSpPr>
          <p:nvPr>
            <p:ph type="pic" sz="quarter" idx="15"/>
          </p:nvPr>
        </p:nvSpPr>
        <p:spPr>
          <a:xfrm>
            <a:off x="8328025" y="3860800"/>
            <a:ext cx="3240400" cy="1822725"/>
          </a:xfrm>
        </p:spPr>
        <p:txBody>
          <a:bodyPr/>
          <a:lstStyle>
            <a:lvl1pPr>
              <a:defRPr>
                <a:solidFill>
                  <a:schemeClr val="tx1">
                    <a:lumMod val="85000"/>
                    <a:lumOff val="15000"/>
                  </a:schemeClr>
                </a:solidFill>
              </a:defRPr>
            </a:lvl1pPr>
          </a:lstStyle>
          <a:p>
            <a:endParaRPr lang="ru-RU"/>
          </a:p>
        </p:txBody>
      </p:sp>
      <p:sp>
        <p:nvSpPr>
          <p:cNvPr id="17" name="Заголовок 1"/>
          <p:cNvSpPr>
            <a:spLocks noGrp="1"/>
          </p:cNvSpPr>
          <p:nvPr>
            <p:ph type="title"/>
          </p:nvPr>
        </p:nvSpPr>
        <p:spPr>
          <a:xfrm>
            <a:off x="1235075" y="479607"/>
            <a:ext cx="7199312" cy="788806"/>
          </a:xfrm>
          <a:prstGeom prst="rect">
            <a:avLst/>
          </a:prstGeom>
        </p:spPr>
        <p:txBody>
          <a:bodyPr>
            <a:normAutofit/>
          </a:bodyPr>
          <a:lstStyle>
            <a:lvl1pPr>
              <a:lnSpc>
                <a:spcPct val="100000"/>
              </a:lnSpc>
              <a:defRPr sz="2600" b="1"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Tree>
    <p:extLst>
      <p:ext uri="{BB962C8B-B14F-4D97-AF65-F5344CB8AC3E}">
        <p14:creationId xmlns:p14="http://schemas.microsoft.com/office/powerpoint/2010/main" val="175869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vider NoImage Light">
    <p:spTree>
      <p:nvGrpSpPr>
        <p:cNvPr id="1" name=""/>
        <p:cNvGrpSpPr/>
        <p:nvPr/>
      </p:nvGrpSpPr>
      <p:grpSpPr>
        <a:xfrm>
          <a:off x="0" y="0"/>
          <a:ext cx="0" cy="0"/>
          <a:chOff x="0" y="0"/>
          <a:chExt cx="0" cy="0"/>
        </a:xfrm>
      </p:grpSpPr>
      <p:grpSp>
        <p:nvGrpSpPr>
          <p:cNvPr id="2" name="Группа 5"/>
          <p:cNvGrpSpPr/>
          <p:nvPr userDrawn="1"/>
        </p:nvGrpSpPr>
        <p:grpSpPr>
          <a:xfrm>
            <a:off x="231969" y="552423"/>
            <a:ext cx="247813" cy="217998"/>
            <a:chOff x="8716963" y="1482725"/>
            <a:chExt cx="762000" cy="687388"/>
          </a:xfrm>
          <a:solidFill>
            <a:schemeClr val="accent2">
              <a:lumMod val="60000"/>
              <a:lumOff val="40000"/>
            </a:schemeClr>
          </a:solidFill>
        </p:grpSpPr>
        <p:sp>
          <p:nvSpPr>
            <p:cNvPr id="3"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4"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5"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6"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7" name="Прямая соединительная линия 8"/>
          <p:cNvCxnSpPr/>
          <p:nvPr userDrawn="1"/>
        </p:nvCxnSpPr>
        <p:spPr>
          <a:xfrm flipV="1">
            <a:off x="675611"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62" y="6162938"/>
            <a:ext cx="703350" cy="307777"/>
          </a:xfrm>
          <a:prstGeom prst="rect">
            <a:avLst/>
          </a:prstGeom>
          <a:noFill/>
        </p:spPr>
        <p:txBody>
          <a:bodyPr wrap="square" rtlCol="0">
            <a:spAutoFit/>
          </a:bodyPr>
          <a:lstStyle/>
          <a:p>
            <a:pPr algn="ctr"/>
            <a:fld id="{1DEBA89A-D9FD-46D4-A9DC-E3520FE182AE}"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9" name="Заголовок 10"/>
          <p:cNvSpPr>
            <a:spLocks noGrp="1"/>
          </p:cNvSpPr>
          <p:nvPr>
            <p:ph type="title" hasCustomPrompt="1"/>
          </p:nvPr>
        </p:nvSpPr>
        <p:spPr>
          <a:xfrm>
            <a:off x="2114746" y="2349500"/>
            <a:ext cx="7962508" cy="2159000"/>
          </a:xfrm>
          <a:prstGeom prst="rect">
            <a:avLst/>
          </a:prstGeom>
        </p:spPr>
        <p:txBody>
          <a:bodyPr anchor="ctr">
            <a:normAutofit/>
          </a:bodyPr>
          <a:lstStyle>
            <a:lvl1pPr algn="ctr">
              <a:lnSpc>
                <a:spcPct val="113000"/>
              </a:lnSpc>
              <a:defRPr sz="3200"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Разделительный слайд</a:t>
            </a:r>
            <a:endParaRPr lang="uk-UA" dirty="0"/>
          </a:p>
        </p:txBody>
      </p:sp>
    </p:spTree>
    <p:extLst>
      <p:ext uri="{BB962C8B-B14F-4D97-AF65-F5344CB8AC3E}">
        <p14:creationId xmlns:p14="http://schemas.microsoft.com/office/powerpoint/2010/main" val="2146769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ic Right SideBar">
    <p:spTree>
      <p:nvGrpSpPr>
        <p:cNvPr id="1" name=""/>
        <p:cNvGrpSpPr/>
        <p:nvPr/>
      </p:nvGrpSpPr>
      <p:grpSpPr>
        <a:xfrm>
          <a:off x="0" y="0"/>
          <a:ext cx="0" cy="0"/>
          <a:chOff x="0" y="0"/>
          <a:chExt cx="0" cy="0"/>
        </a:xfrm>
      </p:grpSpPr>
      <p:cxnSp>
        <p:nvCxnSpPr>
          <p:cNvPr id="16" name="Прямая соединительная линия 8"/>
          <p:cNvCxnSpPr/>
          <p:nvPr userDrawn="1"/>
        </p:nvCxnSpPr>
        <p:spPr>
          <a:xfrm flipV="1">
            <a:off x="11488650" y="0"/>
            <a:ext cx="0" cy="685800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8" name="Группа 5"/>
          <p:cNvGrpSpPr/>
          <p:nvPr userDrawn="1"/>
        </p:nvGrpSpPr>
        <p:grpSpPr>
          <a:xfrm>
            <a:off x="11721581" y="552423"/>
            <a:ext cx="247813" cy="217998"/>
            <a:chOff x="8716963" y="1482725"/>
            <a:chExt cx="762000" cy="687388"/>
          </a:xfrm>
          <a:solidFill>
            <a:schemeClr val="accent2">
              <a:lumMod val="60000"/>
              <a:lumOff val="40000"/>
            </a:schemeClr>
          </a:solidFill>
        </p:grpSpPr>
        <p:sp>
          <p:nvSpPr>
            <p:cNvPr id="21"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2"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23"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19" name="Text Placeholder 16"/>
          <p:cNvSpPr txBox="1">
            <a:spLocks/>
          </p:cNvSpPr>
          <p:nvPr userDrawn="1"/>
        </p:nvSpPr>
        <p:spPr>
          <a:xfrm rot="16200000">
            <a:off x="911163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accent2">
                    <a:lumMod val="60000"/>
                    <a:lumOff val="4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sp>
        <p:nvSpPr>
          <p:cNvPr id="20" name="TextBox 19"/>
          <p:cNvSpPr txBox="1"/>
          <p:nvPr userDrawn="1"/>
        </p:nvSpPr>
        <p:spPr>
          <a:xfrm>
            <a:off x="11488650" y="6162938"/>
            <a:ext cx="703350" cy="307777"/>
          </a:xfrm>
          <a:prstGeom prst="rect">
            <a:avLst/>
          </a:prstGeom>
          <a:noFill/>
        </p:spPr>
        <p:txBody>
          <a:bodyPr wrap="square" rtlCol="0">
            <a:spAutoFit/>
          </a:bodyPr>
          <a:lstStyle/>
          <a:p>
            <a:pPr algn="ctr"/>
            <a:fld id="{20AD80A0-7240-43AF-94F6-DA2A2014531B}" type="slidenum">
              <a:rPr lang="en-US" sz="1400"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 name="Рисунок 12"/>
          <p:cNvSpPr>
            <a:spLocks noGrp="1"/>
          </p:cNvSpPr>
          <p:nvPr>
            <p:ph type="pic" sz="quarter" idx="10"/>
          </p:nvPr>
        </p:nvSpPr>
        <p:spPr>
          <a:xfrm>
            <a:off x="1" y="0"/>
            <a:ext cx="5340349" cy="6857999"/>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uk-UA" dirty="0"/>
          </a:p>
        </p:txBody>
      </p:sp>
      <p:sp>
        <p:nvSpPr>
          <p:cNvPr id="12" name="Заголовок 10"/>
          <p:cNvSpPr>
            <a:spLocks noGrp="1"/>
          </p:cNvSpPr>
          <p:nvPr>
            <p:ph type="title" hasCustomPrompt="1"/>
          </p:nvPr>
        </p:nvSpPr>
        <p:spPr>
          <a:xfrm>
            <a:off x="6096000" y="2349500"/>
            <a:ext cx="4608513" cy="2374900"/>
          </a:xfrm>
          <a:prstGeom prst="rect">
            <a:avLst/>
          </a:prstGeom>
        </p:spPr>
        <p:txBody>
          <a:bodyPr anchor="ctr">
            <a:normAutofit/>
          </a:bodyPr>
          <a:lstStyle>
            <a:lvl1pPr>
              <a:lnSpc>
                <a:spcPct val="113000"/>
              </a:lnSpc>
              <a:defRPr sz="3200" spc="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defRPr>
            </a:lvl1pPr>
          </a:lstStyle>
          <a:p>
            <a:r>
              <a:rPr lang="ru-RU" dirty="0"/>
              <a:t>Разделительный</a:t>
            </a:r>
            <a:br>
              <a:rPr lang="ru-RU" dirty="0"/>
            </a:br>
            <a:r>
              <a:rPr lang="ru-RU" dirty="0"/>
              <a:t>слайд</a:t>
            </a:r>
            <a:endParaRPr lang="uk-UA" dirty="0"/>
          </a:p>
        </p:txBody>
      </p:sp>
    </p:spTree>
    <p:extLst>
      <p:ext uri="{BB962C8B-B14F-4D97-AF65-F5344CB8AC3E}">
        <p14:creationId xmlns:p14="http://schemas.microsoft.com/office/powerpoint/2010/main" val="63714535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ey Dark Cover">
    <p:bg>
      <p:bgPr>
        <a:solidFill>
          <a:srgbClr val="3F3F49"/>
        </a:solidFill>
        <a:effectLst/>
      </p:bgPr>
    </p:bg>
    <p:spTree>
      <p:nvGrpSpPr>
        <p:cNvPr id="1" name=""/>
        <p:cNvGrpSpPr/>
        <p:nvPr/>
      </p:nvGrpSpPr>
      <p:grpSpPr>
        <a:xfrm>
          <a:off x="0" y="0"/>
          <a:ext cx="0" cy="0"/>
          <a:chOff x="0" y="0"/>
          <a:chExt cx="0" cy="0"/>
        </a:xfrm>
      </p:grpSpPr>
      <p:sp>
        <p:nvSpPr>
          <p:cNvPr id="7" name="Прямоугольник 6"/>
          <p:cNvSpPr/>
          <p:nvPr/>
        </p:nvSpPr>
        <p:spPr>
          <a:xfrm>
            <a:off x="11449050" y="0"/>
            <a:ext cx="742950" cy="6858000"/>
          </a:xfrm>
          <a:prstGeom prst="rect">
            <a:avLst/>
          </a:prstGeom>
          <a:solidFill>
            <a:srgbClr val="3F3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noFill/>
                <a:latin typeface="Roboto" panose="02000000000000000000" pitchFamily="2" charset="0"/>
              </a:rPr>
              <a:t>м</a:t>
            </a:r>
          </a:p>
        </p:txBody>
      </p:sp>
      <p:grpSp>
        <p:nvGrpSpPr>
          <p:cNvPr id="8" name="Группа 7"/>
          <p:cNvGrpSpPr/>
          <p:nvPr/>
        </p:nvGrpSpPr>
        <p:grpSpPr>
          <a:xfrm>
            <a:off x="-6768" y="355917"/>
            <a:ext cx="3308385" cy="6190933"/>
            <a:chOff x="147603" y="355917"/>
            <a:chExt cx="3308385" cy="6190933"/>
          </a:xfrm>
          <a:solidFill>
            <a:srgbClr val="53535C"/>
          </a:solidFill>
        </p:grpSpPr>
        <p:sp>
          <p:nvSpPr>
            <p:cNvPr id="9" name="Freeform 20"/>
            <p:cNvSpPr>
              <a:spLocks/>
            </p:cNvSpPr>
            <p:nvPr/>
          </p:nvSpPr>
          <p:spPr bwMode="auto">
            <a:xfrm>
              <a:off x="147603" y="355917"/>
              <a:ext cx="1831564" cy="2292034"/>
            </a:xfrm>
            <a:custGeom>
              <a:avLst/>
              <a:gdLst>
                <a:gd name="T0" fmla="*/ 91 w 367"/>
                <a:gd name="T1" fmla="*/ 306 h 424"/>
                <a:gd name="T2" fmla="*/ 110 w 367"/>
                <a:gd name="T3" fmla="*/ 302 h 424"/>
                <a:gd name="T4" fmla="*/ 130 w 367"/>
                <a:gd name="T5" fmla="*/ 289 h 424"/>
                <a:gd name="T6" fmla="*/ 204 w 367"/>
                <a:gd name="T7" fmla="*/ 215 h 424"/>
                <a:gd name="T8" fmla="*/ 204 w 367"/>
                <a:gd name="T9" fmla="*/ 424 h 424"/>
                <a:gd name="T10" fmla="*/ 365 w 367"/>
                <a:gd name="T11" fmla="*/ 332 h 424"/>
                <a:gd name="T12" fmla="*/ 365 w 367"/>
                <a:gd name="T13" fmla="*/ 93 h 424"/>
                <a:gd name="T14" fmla="*/ 331 w 367"/>
                <a:gd name="T15" fmla="*/ 43 h 424"/>
                <a:gd name="T16" fmla="*/ 239 w 367"/>
                <a:gd name="T17" fmla="*/ 5 h 424"/>
                <a:gd name="T18" fmla="*/ 206 w 367"/>
                <a:gd name="T19" fmla="*/ 3 h 424"/>
                <a:gd name="T20" fmla="*/ 179 w 367"/>
                <a:gd name="T21" fmla="*/ 16 h 424"/>
                <a:gd name="T22" fmla="*/ 0 w 367"/>
                <a:gd name="T23" fmla="*/ 192 h 424"/>
                <a:gd name="T24" fmla="*/ 0 w 367"/>
                <a:gd name="T25" fmla="*/ 306 h 424"/>
                <a:gd name="T26" fmla="*/ 91 w 367"/>
                <a:gd name="T27" fmla="*/ 306 h 424"/>
                <a:gd name="connsiteX0" fmla="*/ 2480 w 9950"/>
                <a:gd name="connsiteY0" fmla="*/ 7188 h 9971"/>
                <a:gd name="connsiteX1" fmla="*/ 2997 w 9950"/>
                <a:gd name="connsiteY1" fmla="*/ 7094 h 9971"/>
                <a:gd name="connsiteX2" fmla="*/ 3542 w 9950"/>
                <a:gd name="connsiteY2" fmla="*/ 6787 h 9971"/>
                <a:gd name="connsiteX3" fmla="*/ 5559 w 9950"/>
                <a:gd name="connsiteY3" fmla="*/ 5042 h 9971"/>
                <a:gd name="connsiteX4" fmla="*/ 5559 w 9950"/>
                <a:gd name="connsiteY4" fmla="*/ 9971 h 9971"/>
                <a:gd name="connsiteX5" fmla="*/ 9946 w 9950"/>
                <a:gd name="connsiteY5" fmla="*/ 7801 h 9971"/>
                <a:gd name="connsiteX6" fmla="*/ 9946 w 9950"/>
                <a:gd name="connsiteY6" fmla="*/ 2164 h 9971"/>
                <a:gd name="connsiteX7" fmla="*/ 9019 w 9950"/>
                <a:gd name="connsiteY7" fmla="*/ 985 h 9971"/>
                <a:gd name="connsiteX8" fmla="*/ 6512 w 9950"/>
                <a:gd name="connsiteY8" fmla="*/ 89 h 9971"/>
                <a:gd name="connsiteX9" fmla="*/ 5613 w 9950"/>
                <a:gd name="connsiteY9" fmla="*/ 42 h 9971"/>
                <a:gd name="connsiteX10" fmla="*/ 4877 w 9950"/>
                <a:gd name="connsiteY10" fmla="*/ 348 h 9971"/>
                <a:gd name="connsiteX11" fmla="*/ 0 w 9950"/>
                <a:gd name="connsiteY11" fmla="*/ 4499 h 9971"/>
                <a:gd name="connsiteX12" fmla="*/ 841 w 9950"/>
                <a:gd name="connsiteY12" fmla="*/ 7155 h 9971"/>
                <a:gd name="connsiteX13" fmla="*/ 2480 w 9950"/>
                <a:gd name="connsiteY13" fmla="*/ 7188 h 9971"/>
                <a:gd name="connsiteX0" fmla="*/ 1724 w 9232"/>
                <a:gd name="connsiteY0" fmla="*/ 7209 h 10000"/>
                <a:gd name="connsiteX1" fmla="*/ 2244 w 9232"/>
                <a:gd name="connsiteY1" fmla="*/ 7115 h 10000"/>
                <a:gd name="connsiteX2" fmla="*/ 2792 w 9232"/>
                <a:gd name="connsiteY2" fmla="*/ 6807 h 10000"/>
                <a:gd name="connsiteX3" fmla="*/ 4819 w 9232"/>
                <a:gd name="connsiteY3" fmla="*/ 5057 h 10000"/>
                <a:gd name="connsiteX4" fmla="*/ 4819 w 9232"/>
                <a:gd name="connsiteY4" fmla="*/ 10000 h 10000"/>
                <a:gd name="connsiteX5" fmla="*/ 9228 w 9232"/>
                <a:gd name="connsiteY5" fmla="*/ 7824 h 10000"/>
                <a:gd name="connsiteX6" fmla="*/ 9228 w 9232"/>
                <a:gd name="connsiteY6" fmla="*/ 2170 h 10000"/>
                <a:gd name="connsiteX7" fmla="*/ 8296 w 9232"/>
                <a:gd name="connsiteY7" fmla="*/ 988 h 10000"/>
                <a:gd name="connsiteX8" fmla="*/ 5777 w 9232"/>
                <a:gd name="connsiteY8" fmla="*/ 89 h 10000"/>
                <a:gd name="connsiteX9" fmla="*/ 4873 w 9232"/>
                <a:gd name="connsiteY9" fmla="*/ 42 h 10000"/>
                <a:gd name="connsiteX10" fmla="*/ 4134 w 9232"/>
                <a:gd name="connsiteY10" fmla="*/ 349 h 10000"/>
                <a:gd name="connsiteX11" fmla="*/ 0 w 9232"/>
                <a:gd name="connsiteY11" fmla="*/ 3847 h 10000"/>
                <a:gd name="connsiteX12" fmla="*/ 77 w 9232"/>
                <a:gd name="connsiteY12" fmla="*/ 7176 h 10000"/>
                <a:gd name="connsiteX13" fmla="*/ 1724 w 9232"/>
                <a:gd name="connsiteY13" fmla="*/ 720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32" h="10000">
                  <a:moveTo>
                    <a:pt x="1724" y="7209"/>
                  </a:moveTo>
                  <a:cubicBezTo>
                    <a:pt x="1888" y="7209"/>
                    <a:pt x="2080" y="7162"/>
                    <a:pt x="2244" y="7115"/>
                  </a:cubicBezTo>
                  <a:cubicBezTo>
                    <a:pt x="2436" y="7066"/>
                    <a:pt x="2600" y="6972"/>
                    <a:pt x="2792" y="6807"/>
                  </a:cubicBezTo>
                  <a:lnTo>
                    <a:pt x="4819" y="5057"/>
                  </a:lnTo>
                  <a:lnTo>
                    <a:pt x="4819" y="10000"/>
                  </a:lnTo>
                  <a:lnTo>
                    <a:pt x="9228" y="7824"/>
                  </a:lnTo>
                  <a:lnTo>
                    <a:pt x="9228" y="2170"/>
                  </a:lnTo>
                  <a:cubicBezTo>
                    <a:pt x="9282" y="1603"/>
                    <a:pt x="8871" y="1153"/>
                    <a:pt x="8296" y="988"/>
                  </a:cubicBezTo>
                  <a:cubicBezTo>
                    <a:pt x="8296" y="988"/>
                    <a:pt x="6105" y="184"/>
                    <a:pt x="5777" y="89"/>
                  </a:cubicBezTo>
                  <a:cubicBezTo>
                    <a:pt x="5476" y="-5"/>
                    <a:pt x="5175" y="-29"/>
                    <a:pt x="4873" y="42"/>
                  </a:cubicBezTo>
                  <a:cubicBezTo>
                    <a:pt x="4490" y="89"/>
                    <a:pt x="4298" y="279"/>
                    <a:pt x="4134" y="349"/>
                  </a:cubicBezTo>
                  <a:cubicBezTo>
                    <a:pt x="4052" y="444"/>
                    <a:pt x="383" y="3516"/>
                    <a:pt x="0" y="3847"/>
                  </a:cubicBezTo>
                  <a:cubicBezTo>
                    <a:pt x="0" y="6544"/>
                    <a:pt x="77" y="7176"/>
                    <a:pt x="77" y="7176"/>
                  </a:cubicBezTo>
                  <a:cubicBezTo>
                    <a:pt x="908" y="7176"/>
                    <a:pt x="893" y="7209"/>
                    <a:pt x="1724" y="7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0" name="Freeform 22"/>
            <p:cNvSpPr>
              <a:spLocks/>
            </p:cNvSpPr>
            <p:nvPr/>
          </p:nvSpPr>
          <p:spPr bwMode="auto">
            <a:xfrm>
              <a:off x="163513" y="2441575"/>
              <a:ext cx="3292475" cy="4105275"/>
            </a:xfrm>
            <a:custGeom>
              <a:avLst/>
              <a:gdLst>
                <a:gd name="T0" fmla="*/ 599 w 606"/>
                <a:gd name="T1" fmla="*/ 141 h 757"/>
                <a:gd name="T2" fmla="*/ 578 w 606"/>
                <a:gd name="T3" fmla="*/ 120 h 757"/>
                <a:gd name="T4" fmla="*/ 368 w 606"/>
                <a:gd name="T5" fmla="*/ 0 h 757"/>
                <a:gd name="T6" fmla="*/ 206 w 606"/>
                <a:gd name="T7" fmla="*/ 92 h 757"/>
                <a:gd name="T8" fmla="*/ 390 w 606"/>
                <a:gd name="T9" fmla="*/ 197 h 757"/>
                <a:gd name="T10" fmla="*/ 287 w 606"/>
                <a:gd name="T11" fmla="*/ 224 h 757"/>
                <a:gd name="T12" fmla="*/ 266 w 606"/>
                <a:gd name="T13" fmla="*/ 235 h 757"/>
                <a:gd name="T14" fmla="*/ 253 w 606"/>
                <a:gd name="T15" fmla="*/ 250 h 757"/>
                <a:gd name="T16" fmla="*/ 161 w 606"/>
                <a:gd name="T17" fmla="*/ 406 h 757"/>
                <a:gd name="T18" fmla="*/ 156 w 606"/>
                <a:gd name="T19" fmla="*/ 422 h 757"/>
                <a:gd name="T20" fmla="*/ 158 w 606"/>
                <a:gd name="T21" fmla="*/ 447 h 757"/>
                <a:gd name="T22" fmla="*/ 184 w 606"/>
                <a:gd name="T23" fmla="*/ 546 h 757"/>
                <a:gd name="T24" fmla="*/ 0 w 606"/>
                <a:gd name="T25" fmla="*/ 441 h 757"/>
                <a:gd name="T26" fmla="*/ 0 w 606"/>
                <a:gd name="T27" fmla="*/ 625 h 757"/>
                <a:gd name="T28" fmla="*/ 210 w 606"/>
                <a:gd name="T29" fmla="*/ 743 h 757"/>
                <a:gd name="T30" fmla="*/ 272 w 606"/>
                <a:gd name="T31" fmla="*/ 740 h 757"/>
                <a:gd name="T32" fmla="*/ 351 w 606"/>
                <a:gd name="T33" fmla="*/ 680 h 757"/>
                <a:gd name="T34" fmla="*/ 372 w 606"/>
                <a:gd name="T35" fmla="*/ 651 h 757"/>
                <a:gd name="T36" fmla="*/ 372 w 606"/>
                <a:gd name="T37" fmla="*/ 623 h 757"/>
                <a:gd name="T38" fmla="*/ 306 w 606"/>
                <a:gd name="T39" fmla="*/ 381 h 757"/>
                <a:gd name="T40" fmla="*/ 550 w 606"/>
                <a:gd name="T41" fmla="*/ 317 h 757"/>
                <a:gd name="T42" fmla="*/ 576 w 606"/>
                <a:gd name="T43" fmla="*/ 302 h 757"/>
                <a:gd name="T44" fmla="*/ 591 w 606"/>
                <a:gd name="T45" fmla="*/ 272 h 757"/>
                <a:gd name="T46" fmla="*/ 604 w 606"/>
                <a:gd name="T47" fmla="*/ 175 h 757"/>
                <a:gd name="T48" fmla="*/ 599 w 606"/>
                <a:gd name="T49" fmla="*/ 14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6" h="757">
                  <a:moveTo>
                    <a:pt x="599" y="141"/>
                  </a:moveTo>
                  <a:cubicBezTo>
                    <a:pt x="595" y="132"/>
                    <a:pt x="588" y="126"/>
                    <a:pt x="578" y="120"/>
                  </a:cubicBezTo>
                  <a:cubicBezTo>
                    <a:pt x="580" y="122"/>
                    <a:pt x="368" y="0"/>
                    <a:pt x="368" y="0"/>
                  </a:cubicBezTo>
                  <a:cubicBezTo>
                    <a:pt x="206" y="92"/>
                    <a:pt x="206" y="92"/>
                    <a:pt x="206" y="92"/>
                  </a:cubicBezTo>
                  <a:cubicBezTo>
                    <a:pt x="390" y="197"/>
                    <a:pt x="390" y="197"/>
                    <a:pt x="390" y="197"/>
                  </a:cubicBezTo>
                  <a:cubicBezTo>
                    <a:pt x="287" y="224"/>
                    <a:pt x="287" y="224"/>
                    <a:pt x="287" y="224"/>
                  </a:cubicBezTo>
                  <a:cubicBezTo>
                    <a:pt x="280" y="225"/>
                    <a:pt x="272" y="229"/>
                    <a:pt x="266" y="235"/>
                  </a:cubicBezTo>
                  <a:cubicBezTo>
                    <a:pt x="261" y="239"/>
                    <a:pt x="259" y="242"/>
                    <a:pt x="253" y="250"/>
                  </a:cubicBezTo>
                  <a:cubicBezTo>
                    <a:pt x="250" y="257"/>
                    <a:pt x="161" y="406"/>
                    <a:pt x="161" y="406"/>
                  </a:cubicBezTo>
                  <a:cubicBezTo>
                    <a:pt x="158" y="411"/>
                    <a:pt x="156" y="417"/>
                    <a:pt x="156" y="422"/>
                  </a:cubicBezTo>
                  <a:cubicBezTo>
                    <a:pt x="154" y="430"/>
                    <a:pt x="154" y="437"/>
                    <a:pt x="158" y="447"/>
                  </a:cubicBezTo>
                  <a:cubicBezTo>
                    <a:pt x="160" y="456"/>
                    <a:pt x="184" y="546"/>
                    <a:pt x="184" y="546"/>
                  </a:cubicBezTo>
                  <a:cubicBezTo>
                    <a:pt x="0" y="441"/>
                    <a:pt x="0" y="441"/>
                    <a:pt x="0" y="441"/>
                  </a:cubicBezTo>
                  <a:cubicBezTo>
                    <a:pt x="0" y="625"/>
                    <a:pt x="0" y="625"/>
                    <a:pt x="0" y="625"/>
                  </a:cubicBezTo>
                  <a:cubicBezTo>
                    <a:pt x="0" y="625"/>
                    <a:pt x="188" y="732"/>
                    <a:pt x="210" y="743"/>
                  </a:cubicBezTo>
                  <a:cubicBezTo>
                    <a:pt x="231" y="757"/>
                    <a:pt x="255" y="753"/>
                    <a:pt x="272" y="740"/>
                  </a:cubicBezTo>
                  <a:cubicBezTo>
                    <a:pt x="272" y="740"/>
                    <a:pt x="342" y="687"/>
                    <a:pt x="351" y="680"/>
                  </a:cubicBezTo>
                  <a:cubicBezTo>
                    <a:pt x="360" y="672"/>
                    <a:pt x="366" y="663"/>
                    <a:pt x="372" y="651"/>
                  </a:cubicBezTo>
                  <a:cubicBezTo>
                    <a:pt x="375" y="640"/>
                    <a:pt x="373" y="629"/>
                    <a:pt x="372" y="623"/>
                  </a:cubicBezTo>
                  <a:cubicBezTo>
                    <a:pt x="370" y="618"/>
                    <a:pt x="306" y="381"/>
                    <a:pt x="306" y="381"/>
                  </a:cubicBezTo>
                  <a:cubicBezTo>
                    <a:pt x="306" y="381"/>
                    <a:pt x="542" y="319"/>
                    <a:pt x="550" y="317"/>
                  </a:cubicBezTo>
                  <a:cubicBezTo>
                    <a:pt x="557" y="316"/>
                    <a:pt x="565" y="314"/>
                    <a:pt x="576" y="302"/>
                  </a:cubicBezTo>
                  <a:cubicBezTo>
                    <a:pt x="587" y="291"/>
                    <a:pt x="589" y="280"/>
                    <a:pt x="591" y="272"/>
                  </a:cubicBezTo>
                  <a:cubicBezTo>
                    <a:pt x="593" y="265"/>
                    <a:pt x="602" y="184"/>
                    <a:pt x="604" y="175"/>
                  </a:cubicBezTo>
                  <a:cubicBezTo>
                    <a:pt x="606" y="163"/>
                    <a:pt x="604" y="152"/>
                    <a:pt x="599" y="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11" name="Заголовок 10"/>
          <p:cNvSpPr>
            <a:spLocks noGrp="1"/>
          </p:cNvSpPr>
          <p:nvPr>
            <p:ph type="title" hasCustomPrompt="1"/>
          </p:nvPr>
        </p:nvSpPr>
        <p:spPr>
          <a:xfrm>
            <a:off x="4764088" y="2781300"/>
            <a:ext cx="5184775" cy="1295400"/>
          </a:xfrm>
          <a:prstGeom prst="rect">
            <a:avLst/>
          </a:prstGeom>
        </p:spPr>
        <p:txBody>
          <a:bodyPr anchor="ctr">
            <a:normAutofit/>
          </a:bodyPr>
          <a:lstStyle>
            <a:lvl1pPr>
              <a:defRPr sz="3200" b="0" i="0" spc="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grpSp>
        <p:nvGrpSpPr>
          <p:cNvPr id="12" name="Группа 7"/>
          <p:cNvGrpSpPr/>
          <p:nvPr/>
        </p:nvGrpSpPr>
        <p:grpSpPr>
          <a:xfrm>
            <a:off x="4762372" y="1197000"/>
            <a:ext cx="2287135" cy="381711"/>
            <a:chOff x="2044700" y="1449387"/>
            <a:chExt cx="3481388" cy="581026"/>
          </a:xfrm>
          <a:solidFill>
            <a:schemeClr val="bg1"/>
          </a:solidFill>
        </p:grpSpPr>
        <p:grpSp>
          <p:nvGrpSpPr>
            <p:cNvPr id="13" name="Группа 8"/>
            <p:cNvGrpSpPr/>
            <p:nvPr/>
          </p:nvGrpSpPr>
          <p:grpSpPr>
            <a:xfrm>
              <a:off x="2843213" y="1582738"/>
              <a:ext cx="2682875" cy="312738"/>
              <a:chOff x="2843213" y="1582738"/>
              <a:chExt cx="2682875" cy="312738"/>
            </a:xfrm>
            <a:grpFill/>
          </p:grpSpPr>
          <p:sp>
            <p:nvSpPr>
              <p:cNvPr id="18" name="Freeform 11"/>
              <p:cNvSpPr>
                <a:spLocks/>
              </p:cNvSpPr>
              <p:nvPr/>
            </p:nvSpPr>
            <p:spPr bwMode="auto">
              <a:xfrm>
                <a:off x="3265488" y="1582738"/>
                <a:ext cx="247650" cy="309563"/>
              </a:xfrm>
              <a:custGeom>
                <a:avLst/>
                <a:gdLst>
                  <a:gd name="T0" fmla="*/ 0 w 156"/>
                  <a:gd name="T1" fmla="*/ 0 h 195"/>
                  <a:gd name="T2" fmla="*/ 0 w 156"/>
                  <a:gd name="T3" fmla="*/ 195 h 195"/>
                  <a:gd name="T4" fmla="*/ 156 w 156"/>
                  <a:gd name="T5" fmla="*/ 195 h 195"/>
                  <a:gd name="T6" fmla="*/ 156 w 156"/>
                  <a:gd name="T7" fmla="*/ 162 h 195"/>
                  <a:gd name="T8" fmla="*/ 43 w 156"/>
                  <a:gd name="T9" fmla="*/ 162 h 195"/>
                  <a:gd name="T10" fmla="*/ 43 w 156"/>
                  <a:gd name="T11" fmla="*/ 114 h 195"/>
                  <a:gd name="T12" fmla="*/ 156 w 156"/>
                  <a:gd name="T13" fmla="*/ 114 h 195"/>
                  <a:gd name="T14" fmla="*/ 156 w 156"/>
                  <a:gd name="T15" fmla="*/ 79 h 195"/>
                  <a:gd name="T16" fmla="*/ 43 w 156"/>
                  <a:gd name="T17" fmla="*/ 79 h 195"/>
                  <a:gd name="T18" fmla="*/ 43 w 156"/>
                  <a:gd name="T19" fmla="*/ 34 h 195"/>
                  <a:gd name="T20" fmla="*/ 156 w 156"/>
                  <a:gd name="T21" fmla="*/ 34 h 195"/>
                  <a:gd name="T22" fmla="*/ 156 w 156"/>
                  <a:gd name="T23" fmla="*/ 0 h 195"/>
                  <a:gd name="T24" fmla="*/ 0 w 156"/>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95">
                    <a:moveTo>
                      <a:pt x="0" y="0"/>
                    </a:moveTo>
                    <a:lnTo>
                      <a:pt x="0" y="195"/>
                    </a:lnTo>
                    <a:lnTo>
                      <a:pt x="156" y="195"/>
                    </a:lnTo>
                    <a:lnTo>
                      <a:pt x="156" y="162"/>
                    </a:lnTo>
                    <a:lnTo>
                      <a:pt x="43" y="162"/>
                    </a:lnTo>
                    <a:lnTo>
                      <a:pt x="43" y="114"/>
                    </a:lnTo>
                    <a:lnTo>
                      <a:pt x="156" y="114"/>
                    </a:lnTo>
                    <a:lnTo>
                      <a:pt x="156" y="79"/>
                    </a:lnTo>
                    <a:lnTo>
                      <a:pt x="43" y="79"/>
                    </a:lnTo>
                    <a:lnTo>
                      <a:pt x="43" y="34"/>
                    </a:lnTo>
                    <a:lnTo>
                      <a:pt x="156" y="34"/>
                    </a:lnTo>
                    <a:lnTo>
                      <a:pt x="156"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19" name="Rectangle 12"/>
              <p:cNvSpPr>
                <a:spLocks noChangeArrowheads="1"/>
              </p:cNvSpPr>
              <p:nvPr/>
            </p:nvSpPr>
            <p:spPr bwMode="auto">
              <a:xfrm>
                <a:off x="3849688" y="1582738"/>
                <a:ext cx="66675" cy="309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0" name="Freeform 13"/>
              <p:cNvSpPr>
                <a:spLocks/>
              </p:cNvSpPr>
              <p:nvPr/>
            </p:nvSpPr>
            <p:spPr bwMode="auto">
              <a:xfrm>
                <a:off x="2843213" y="1582738"/>
                <a:ext cx="354013" cy="309563"/>
              </a:xfrm>
              <a:custGeom>
                <a:avLst/>
                <a:gdLst>
                  <a:gd name="T0" fmla="*/ 61 w 223"/>
                  <a:gd name="T1" fmla="*/ 0 h 195"/>
                  <a:gd name="T2" fmla="*/ 110 w 223"/>
                  <a:gd name="T3" fmla="*/ 153 h 195"/>
                  <a:gd name="T4" fmla="*/ 162 w 223"/>
                  <a:gd name="T5" fmla="*/ 0 h 195"/>
                  <a:gd name="T6" fmla="*/ 223 w 223"/>
                  <a:gd name="T7" fmla="*/ 0 h 195"/>
                  <a:gd name="T8" fmla="*/ 223 w 223"/>
                  <a:gd name="T9" fmla="*/ 195 h 195"/>
                  <a:gd name="T10" fmla="*/ 182 w 223"/>
                  <a:gd name="T11" fmla="*/ 195 h 195"/>
                  <a:gd name="T12" fmla="*/ 182 w 223"/>
                  <a:gd name="T13" fmla="*/ 49 h 195"/>
                  <a:gd name="T14" fmla="*/ 130 w 223"/>
                  <a:gd name="T15" fmla="*/ 195 h 195"/>
                  <a:gd name="T16" fmla="*/ 89 w 223"/>
                  <a:gd name="T17" fmla="*/ 195 h 195"/>
                  <a:gd name="T18" fmla="*/ 40 w 223"/>
                  <a:gd name="T19" fmla="*/ 49 h 195"/>
                  <a:gd name="T20" fmla="*/ 40 w 223"/>
                  <a:gd name="T21" fmla="*/ 195 h 195"/>
                  <a:gd name="T22" fmla="*/ 0 w 223"/>
                  <a:gd name="T23" fmla="*/ 195 h 195"/>
                  <a:gd name="T24" fmla="*/ 0 w 223"/>
                  <a:gd name="T25" fmla="*/ 0 h 195"/>
                  <a:gd name="T26" fmla="*/ 61 w 223"/>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3" h="195">
                    <a:moveTo>
                      <a:pt x="61" y="0"/>
                    </a:moveTo>
                    <a:lnTo>
                      <a:pt x="110" y="153"/>
                    </a:lnTo>
                    <a:lnTo>
                      <a:pt x="162" y="0"/>
                    </a:lnTo>
                    <a:lnTo>
                      <a:pt x="223" y="0"/>
                    </a:lnTo>
                    <a:lnTo>
                      <a:pt x="223" y="195"/>
                    </a:lnTo>
                    <a:lnTo>
                      <a:pt x="182" y="195"/>
                    </a:lnTo>
                    <a:lnTo>
                      <a:pt x="182" y="49"/>
                    </a:lnTo>
                    <a:lnTo>
                      <a:pt x="130" y="195"/>
                    </a:lnTo>
                    <a:lnTo>
                      <a:pt x="89" y="195"/>
                    </a:lnTo>
                    <a:lnTo>
                      <a:pt x="40" y="49"/>
                    </a:lnTo>
                    <a:lnTo>
                      <a:pt x="40" y="195"/>
                    </a:lnTo>
                    <a:lnTo>
                      <a:pt x="0" y="195"/>
                    </a:lnTo>
                    <a:lnTo>
                      <a:pt x="0" y="0"/>
                    </a:lnTo>
                    <a:lnTo>
                      <a:pt x="6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1" name="Freeform 14"/>
              <p:cNvSpPr>
                <a:spLocks/>
              </p:cNvSpPr>
              <p:nvPr/>
            </p:nvSpPr>
            <p:spPr bwMode="auto">
              <a:xfrm>
                <a:off x="3548063" y="1582738"/>
                <a:ext cx="268288" cy="309563"/>
              </a:xfrm>
              <a:custGeom>
                <a:avLst/>
                <a:gdLst>
                  <a:gd name="T0" fmla="*/ 62 w 169"/>
                  <a:gd name="T1" fmla="*/ 36 h 195"/>
                  <a:gd name="T2" fmla="*/ 0 w 169"/>
                  <a:gd name="T3" fmla="*/ 36 h 195"/>
                  <a:gd name="T4" fmla="*/ 0 w 169"/>
                  <a:gd name="T5" fmla="*/ 0 h 195"/>
                  <a:gd name="T6" fmla="*/ 169 w 169"/>
                  <a:gd name="T7" fmla="*/ 0 h 195"/>
                  <a:gd name="T8" fmla="*/ 169 w 169"/>
                  <a:gd name="T9" fmla="*/ 36 h 195"/>
                  <a:gd name="T10" fmla="*/ 104 w 169"/>
                  <a:gd name="T11" fmla="*/ 36 h 195"/>
                  <a:gd name="T12" fmla="*/ 104 w 169"/>
                  <a:gd name="T13" fmla="*/ 195 h 195"/>
                  <a:gd name="T14" fmla="*/ 62 w 169"/>
                  <a:gd name="T15" fmla="*/ 195 h 195"/>
                  <a:gd name="T16" fmla="*/ 62 w 169"/>
                  <a:gd name="T17" fmla="*/ 3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6"/>
                    </a:moveTo>
                    <a:lnTo>
                      <a:pt x="0" y="36"/>
                    </a:lnTo>
                    <a:lnTo>
                      <a:pt x="0" y="0"/>
                    </a:lnTo>
                    <a:lnTo>
                      <a:pt x="169" y="0"/>
                    </a:lnTo>
                    <a:lnTo>
                      <a:pt x="169" y="36"/>
                    </a:lnTo>
                    <a:lnTo>
                      <a:pt x="104" y="36"/>
                    </a:lnTo>
                    <a:lnTo>
                      <a:pt x="104" y="195"/>
                    </a:lnTo>
                    <a:lnTo>
                      <a:pt x="62" y="195"/>
                    </a:lnTo>
                    <a:lnTo>
                      <a:pt x="62"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2" name="Freeform 15"/>
              <p:cNvSpPr>
                <a:spLocks/>
              </p:cNvSpPr>
              <p:nvPr/>
            </p:nvSpPr>
            <p:spPr bwMode="auto">
              <a:xfrm>
                <a:off x="4649788" y="1582738"/>
                <a:ext cx="249238" cy="309563"/>
              </a:xfrm>
              <a:custGeom>
                <a:avLst/>
                <a:gdLst>
                  <a:gd name="T0" fmla="*/ 0 w 157"/>
                  <a:gd name="T1" fmla="*/ 0 h 195"/>
                  <a:gd name="T2" fmla="*/ 0 w 157"/>
                  <a:gd name="T3" fmla="*/ 195 h 195"/>
                  <a:gd name="T4" fmla="*/ 157 w 157"/>
                  <a:gd name="T5" fmla="*/ 195 h 195"/>
                  <a:gd name="T6" fmla="*/ 157 w 157"/>
                  <a:gd name="T7" fmla="*/ 162 h 195"/>
                  <a:gd name="T8" fmla="*/ 43 w 157"/>
                  <a:gd name="T9" fmla="*/ 162 h 195"/>
                  <a:gd name="T10" fmla="*/ 43 w 157"/>
                  <a:gd name="T11" fmla="*/ 114 h 195"/>
                  <a:gd name="T12" fmla="*/ 157 w 157"/>
                  <a:gd name="T13" fmla="*/ 114 h 195"/>
                  <a:gd name="T14" fmla="*/ 157 w 157"/>
                  <a:gd name="T15" fmla="*/ 79 h 195"/>
                  <a:gd name="T16" fmla="*/ 43 w 157"/>
                  <a:gd name="T17" fmla="*/ 79 h 195"/>
                  <a:gd name="T18" fmla="*/ 43 w 157"/>
                  <a:gd name="T19" fmla="*/ 34 h 195"/>
                  <a:gd name="T20" fmla="*/ 157 w 157"/>
                  <a:gd name="T21" fmla="*/ 34 h 195"/>
                  <a:gd name="T22" fmla="*/ 157 w 157"/>
                  <a:gd name="T23" fmla="*/ 0 h 195"/>
                  <a:gd name="T24" fmla="*/ 0 w 157"/>
                  <a:gd name="T25"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7" h="195">
                    <a:moveTo>
                      <a:pt x="0" y="0"/>
                    </a:moveTo>
                    <a:lnTo>
                      <a:pt x="0" y="195"/>
                    </a:lnTo>
                    <a:lnTo>
                      <a:pt x="157" y="195"/>
                    </a:lnTo>
                    <a:lnTo>
                      <a:pt x="157" y="162"/>
                    </a:lnTo>
                    <a:lnTo>
                      <a:pt x="43" y="162"/>
                    </a:lnTo>
                    <a:lnTo>
                      <a:pt x="43" y="114"/>
                    </a:lnTo>
                    <a:lnTo>
                      <a:pt x="157" y="114"/>
                    </a:lnTo>
                    <a:lnTo>
                      <a:pt x="157" y="79"/>
                    </a:lnTo>
                    <a:lnTo>
                      <a:pt x="43" y="79"/>
                    </a:lnTo>
                    <a:lnTo>
                      <a:pt x="43" y="34"/>
                    </a:lnTo>
                    <a:lnTo>
                      <a:pt x="157" y="34"/>
                    </a:lnTo>
                    <a:lnTo>
                      <a:pt x="157" y="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3" name="Freeform 16"/>
              <p:cNvSpPr>
                <a:spLocks/>
              </p:cNvSpPr>
              <p:nvPr/>
            </p:nvSpPr>
            <p:spPr bwMode="auto">
              <a:xfrm>
                <a:off x="5257800" y="1582738"/>
                <a:ext cx="268288" cy="309563"/>
              </a:xfrm>
              <a:custGeom>
                <a:avLst/>
                <a:gdLst>
                  <a:gd name="T0" fmla="*/ 62 w 169"/>
                  <a:gd name="T1" fmla="*/ 34 h 195"/>
                  <a:gd name="T2" fmla="*/ 0 w 169"/>
                  <a:gd name="T3" fmla="*/ 34 h 195"/>
                  <a:gd name="T4" fmla="*/ 0 w 169"/>
                  <a:gd name="T5" fmla="*/ 0 h 195"/>
                  <a:gd name="T6" fmla="*/ 169 w 169"/>
                  <a:gd name="T7" fmla="*/ 0 h 195"/>
                  <a:gd name="T8" fmla="*/ 169 w 169"/>
                  <a:gd name="T9" fmla="*/ 34 h 195"/>
                  <a:gd name="T10" fmla="*/ 104 w 169"/>
                  <a:gd name="T11" fmla="*/ 34 h 195"/>
                  <a:gd name="T12" fmla="*/ 104 w 169"/>
                  <a:gd name="T13" fmla="*/ 195 h 195"/>
                  <a:gd name="T14" fmla="*/ 62 w 169"/>
                  <a:gd name="T15" fmla="*/ 195 h 195"/>
                  <a:gd name="T16" fmla="*/ 62 w 169"/>
                  <a:gd name="T17" fmla="*/ 3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95">
                    <a:moveTo>
                      <a:pt x="62" y="34"/>
                    </a:moveTo>
                    <a:lnTo>
                      <a:pt x="0" y="34"/>
                    </a:lnTo>
                    <a:lnTo>
                      <a:pt x="0" y="0"/>
                    </a:lnTo>
                    <a:lnTo>
                      <a:pt x="169" y="0"/>
                    </a:lnTo>
                    <a:lnTo>
                      <a:pt x="169" y="34"/>
                    </a:lnTo>
                    <a:lnTo>
                      <a:pt x="104" y="34"/>
                    </a:lnTo>
                    <a:lnTo>
                      <a:pt x="104" y="195"/>
                    </a:lnTo>
                    <a:lnTo>
                      <a:pt x="62" y="195"/>
                    </a:lnTo>
                    <a:lnTo>
                      <a:pt x="62" y="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4" name="Freeform 17"/>
              <p:cNvSpPr>
                <a:spLocks/>
              </p:cNvSpPr>
              <p:nvPr/>
            </p:nvSpPr>
            <p:spPr bwMode="auto">
              <a:xfrm>
                <a:off x="3984625" y="1582738"/>
                <a:ext cx="276225" cy="309563"/>
              </a:xfrm>
              <a:custGeom>
                <a:avLst/>
                <a:gdLst>
                  <a:gd name="T0" fmla="*/ 133 w 174"/>
                  <a:gd name="T1" fmla="*/ 141 h 195"/>
                  <a:gd name="T2" fmla="*/ 53 w 174"/>
                  <a:gd name="T3" fmla="*/ 0 h 195"/>
                  <a:gd name="T4" fmla="*/ 0 w 174"/>
                  <a:gd name="T5" fmla="*/ 0 h 195"/>
                  <a:gd name="T6" fmla="*/ 0 w 174"/>
                  <a:gd name="T7" fmla="*/ 195 h 195"/>
                  <a:gd name="T8" fmla="*/ 43 w 174"/>
                  <a:gd name="T9" fmla="*/ 195 h 195"/>
                  <a:gd name="T10" fmla="*/ 41 w 174"/>
                  <a:gd name="T11" fmla="*/ 48 h 195"/>
                  <a:gd name="T12" fmla="*/ 126 w 174"/>
                  <a:gd name="T13" fmla="*/ 195 h 195"/>
                  <a:gd name="T14" fmla="*/ 174 w 174"/>
                  <a:gd name="T15" fmla="*/ 195 h 195"/>
                  <a:gd name="T16" fmla="*/ 174 w 174"/>
                  <a:gd name="T17" fmla="*/ 0 h 195"/>
                  <a:gd name="T18" fmla="*/ 132 w 174"/>
                  <a:gd name="T19" fmla="*/ 0 h 195"/>
                  <a:gd name="T20" fmla="*/ 133 w 174"/>
                  <a:gd name="T21" fmla="*/ 14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195">
                    <a:moveTo>
                      <a:pt x="133" y="141"/>
                    </a:moveTo>
                    <a:lnTo>
                      <a:pt x="53" y="0"/>
                    </a:lnTo>
                    <a:lnTo>
                      <a:pt x="0" y="0"/>
                    </a:lnTo>
                    <a:lnTo>
                      <a:pt x="0" y="195"/>
                    </a:lnTo>
                    <a:lnTo>
                      <a:pt x="43" y="195"/>
                    </a:lnTo>
                    <a:lnTo>
                      <a:pt x="41" y="48"/>
                    </a:lnTo>
                    <a:lnTo>
                      <a:pt x="126" y="195"/>
                    </a:lnTo>
                    <a:lnTo>
                      <a:pt x="174" y="195"/>
                    </a:lnTo>
                    <a:lnTo>
                      <a:pt x="174" y="0"/>
                    </a:lnTo>
                    <a:lnTo>
                      <a:pt x="132" y="0"/>
                    </a:lnTo>
                    <a:lnTo>
                      <a:pt x="133"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5" name="Freeform 18"/>
              <p:cNvSpPr>
                <a:spLocks/>
              </p:cNvSpPr>
              <p:nvPr/>
            </p:nvSpPr>
            <p:spPr bwMode="auto">
              <a:xfrm>
                <a:off x="4287838" y="1582738"/>
                <a:ext cx="333375" cy="309563"/>
              </a:xfrm>
              <a:custGeom>
                <a:avLst/>
                <a:gdLst>
                  <a:gd name="T0" fmla="*/ 106 w 210"/>
                  <a:gd name="T1" fmla="*/ 145 h 195"/>
                  <a:gd name="T2" fmla="*/ 46 w 210"/>
                  <a:gd name="T3" fmla="*/ 0 h 195"/>
                  <a:gd name="T4" fmla="*/ 0 w 210"/>
                  <a:gd name="T5" fmla="*/ 0 h 195"/>
                  <a:gd name="T6" fmla="*/ 85 w 210"/>
                  <a:gd name="T7" fmla="*/ 195 h 195"/>
                  <a:gd name="T8" fmla="*/ 128 w 210"/>
                  <a:gd name="T9" fmla="*/ 195 h 195"/>
                  <a:gd name="T10" fmla="*/ 210 w 210"/>
                  <a:gd name="T11" fmla="*/ 0 h 195"/>
                  <a:gd name="T12" fmla="*/ 167 w 210"/>
                  <a:gd name="T13" fmla="*/ 0 h 195"/>
                  <a:gd name="T14" fmla="*/ 106 w 210"/>
                  <a:gd name="T15" fmla="*/ 145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195">
                    <a:moveTo>
                      <a:pt x="106" y="145"/>
                    </a:moveTo>
                    <a:lnTo>
                      <a:pt x="46" y="0"/>
                    </a:lnTo>
                    <a:lnTo>
                      <a:pt x="0" y="0"/>
                    </a:lnTo>
                    <a:lnTo>
                      <a:pt x="85" y="195"/>
                    </a:lnTo>
                    <a:lnTo>
                      <a:pt x="128" y="195"/>
                    </a:lnTo>
                    <a:lnTo>
                      <a:pt x="210" y="0"/>
                    </a:lnTo>
                    <a:lnTo>
                      <a:pt x="167" y="0"/>
                    </a:lnTo>
                    <a:lnTo>
                      <a:pt x="106" y="1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sp>
            <p:nvSpPr>
              <p:cNvPr id="26" name="Freeform 19"/>
              <p:cNvSpPr>
                <a:spLocks/>
              </p:cNvSpPr>
              <p:nvPr/>
            </p:nvSpPr>
            <p:spPr bwMode="auto">
              <a:xfrm>
                <a:off x="4941888" y="1582738"/>
                <a:ext cx="295275" cy="312738"/>
              </a:xfrm>
              <a:custGeom>
                <a:avLst/>
                <a:gdLst>
                  <a:gd name="T0" fmla="*/ 83 w 125"/>
                  <a:gd name="T1" fmla="*/ 55 h 131"/>
                  <a:gd name="T2" fmla="*/ 46 w 125"/>
                  <a:gd name="T3" fmla="*/ 55 h 131"/>
                  <a:gd name="T4" fmla="*/ 29 w 125"/>
                  <a:gd name="T5" fmla="*/ 40 h 131"/>
                  <a:gd name="T6" fmla="*/ 50 w 125"/>
                  <a:gd name="T7" fmla="*/ 23 h 131"/>
                  <a:gd name="T8" fmla="*/ 119 w 125"/>
                  <a:gd name="T9" fmla="*/ 23 h 131"/>
                  <a:gd name="T10" fmla="*/ 119 w 125"/>
                  <a:gd name="T11" fmla="*/ 0 h 131"/>
                  <a:gd name="T12" fmla="*/ 46 w 125"/>
                  <a:gd name="T13" fmla="*/ 0 h 131"/>
                  <a:gd name="T14" fmla="*/ 11 w 125"/>
                  <a:gd name="T15" fmla="*/ 10 h 131"/>
                  <a:gd name="T16" fmla="*/ 0 w 125"/>
                  <a:gd name="T17" fmla="*/ 40 h 131"/>
                  <a:gd name="T18" fmla="*/ 44 w 125"/>
                  <a:gd name="T19" fmla="*/ 78 h 131"/>
                  <a:gd name="T20" fmla="*/ 76 w 125"/>
                  <a:gd name="T21" fmla="*/ 78 h 131"/>
                  <a:gd name="T22" fmla="*/ 96 w 125"/>
                  <a:gd name="T23" fmla="*/ 93 h 131"/>
                  <a:gd name="T24" fmla="*/ 74 w 125"/>
                  <a:gd name="T25" fmla="*/ 108 h 131"/>
                  <a:gd name="T26" fmla="*/ 5 w 125"/>
                  <a:gd name="T27" fmla="*/ 108 h 131"/>
                  <a:gd name="T28" fmla="*/ 5 w 125"/>
                  <a:gd name="T29" fmla="*/ 131 h 131"/>
                  <a:gd name="T30" fmla="*/ 79 w 125"/>
                  <a:gd name="T31" fmla="*/ 131 h 131"/>
                  <a:gd name="T32" fmla="*/ 125 w 125"/>
                  <a:gd name="T33" fmla="*/ 92 h 131"/>
                  <a:gd name="T34" fmla="*/ 116 w 125"/>
                  <a:gd name="T35" fmla="*/ 63 h 131"/>
                  <a:gd name="T36" fmla="*/ 83 w 125"/>
                  <a:gd name="T3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131">
                    <a:moveTo>
                      <a:pt x="83" y="55"/>
                    </a:moveTo>
                    <a:cubicBezTo>
                      <a:pt x="46" y="55"/>
                      <a:pt x="46" y="55"/>
                      <a:pt x="46" y="55"/>
                    </a:cubicBezTo>
                    <a:cubicBezTo>
                      <a:pt x="35" y="55"/>
                      <a:pt x="29" y="50"/>
                      <a:pt x="29" y="40"/>
                    </a:cubicBezTo>
                    <a:cubicBezTo>
                      <a:pt x="29" y="29"/>
                      <a:pt x="36" y="23"/>
                      <a:pt x="50" y="23"/>
                    </a:cubicBezTo>
                    <a:cubicBezTo>
                      <a:pt x="119" y="23"/>
                      <a:pt x="119" y="23"/>
                      <a:pt x="119" y="23"/>
                    </a:cubicBezTo>
                    <a:cubicBezTo>
                      <a:pt x="119" y="0"/>
                      <a:pt x="119" y="0"/>
                      <a:pt x="119" y="0"/>
                    </a:cubicBezTo>
                    <a:cubicBezTo>
                      <a:pt x="46" y="0"/>
                      <a:pt x="46" y="0"/>
                      <a:pt x="46" y="0"/>
                    </a:cubicBezTo>
                    <a:cubicBezTo>
                      <a:pt x="30" y="0"/>
                      <a:pt x="18" y="3"/>
                      <a:pt x="11" y="10"/>
                    </a:cubicBezTo>
                    <a:cubicBezTo>
                      <a:pt x="3" y="16"/>
                      <a:pt x="0" y="26"/>
                      <a:pt x="0" y="40"/>
                    </a:cubicBezTo>
                    <a:cubicBezTo>
                      <a:pt x="0" y="66"/>
                      <a:pt x="13" y="78"/>
                      <a:pt x="44" y="78"/>
                    </a:cubicBezTo>
                    <a:cubicBezTo>
                      <a:pt x="76" y="78"/>
                      <a:pt x="76" y="78"/>
                      <a:pt x="76" y="78"/>
                    </a:cubicBezTo>
                    <a:cubicBezTo>
                      <a:pt x="91" y="78"/>
                      <a:pt x="96" y="82"/>
                      <a:pt x="96" y="93"/>
                    </a:cubicBezTo>
                    <a:cubicBezTo>
                      <a:pt x="96" y="104"/>
                      <a:pt x="90" y="108"/>
                      <a:pt x="74" y="108"/>
                    </a:cubicBezTo>
                    <a:cubicBezTo>
                      <a:pt x="5" y="108"/>
                      <a:pt x="5" y="108"/>
                      <a:pt x="5" y="108"/>
                    </a:cubicBezTo>
                    <a:cubicBezTo>
                      <a:pt x="5" y="131"/>
                      <a:pt x="5" y="131"/>
                      <a:pt x="5" y="131"/>
                    </a:cubicBezTo>
                    <a:cubicBezTo>
                      <a:pt x="79" y="131"/>
                      <a:pt x="79" y="131"/>
                      <a:pt x="79" y="131"/>
                    </a:cubicBezTo>
                    <a:cubicBezTo>
                      <a:pt x="111" y="131"/>
                      <a:pt x="125" y="119"/>
                      <a:pt x="125" y="92"/>
                    </a:cubicBezTo>
                    <a:cubicBezTo>
                      <a:pt x="125" y="78"/>
                      <a:pt x="122" y="69"/>
                      <a:pt x="116" y="63"/>
                    </a:cubicBezTo>
                    <a:cubicBezTo>
                      <a:pt x="109" y="58"/>
                      <a:pt x="98" y="55"/>
                      <a:pt x="83" y="5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solidFill>
                    <a:schemeClr val="bg1"/>
                  </a:solidFill>
                  <a:latin typeface="Roboto" panose="02000000000000000000" pitchFamily="2" charset="0"/>
                </a:endParaRPr>
              </a:p>
            </p:txBody>
          </p:sp>
        </p:grpSp>
        <p:grpSp>
          <p:nvGrpSpPr>
            <p:cNvPr id="14" name="Группа 9"/>
            <p:cNvGrpSpPr/>
            <p:nvPr/>
          </p:nvGrpSpPr>
          <p:grpSpPr>
            <a:xfrm>
              <a:off x="2044700" y="1449387"/>
              <a:ext cx="642938" cy="581026"/>
              <a:chOff x="2044700" y="1449387"/>
              <a:chExt cx="642938" cy="581026"/>
            </a:xfrm>
            <a:grpFill/>
          </p:grpSpPr>
          <p:sp>
            <p:nvSpPr>
              <p:cNvPr id="15" name="Freeform 20"/>
              <p:cNvSpPr>
                <a:spLocks/>
              </p:cNvSpPr>
              <p:nvPr/>
            </p:nvSpPr>
            <p:spPr bwMode="auto">
              <a:xfrm>
                <a:off x="2182813" y="1449387"/>
                <a:ext cx="366713" cy="214313"/>
              </a:xfrm>
              <a:custGeom>
                <a:avLst/>
                <a:gdLst>
                  <a:gd name="T0" fmla="*/ 148 w 156"/>
                  <a:gd name="T1" fmla="*/ 9 h 90"/>
                  <a:gd name="T2" fmla="*/ 129 w 156"/>
                  <a:gd name="T3" fmla="*/ 1 h 90"/>
                  <a:gd name="T4" fmla="*/ 122 w 156"/>
                  <a:gd name="T5" fmla="*/ 1 h 90"/>
                  <a:gd name="T6" fmla="*/ 116 w 156"/>
                  <a:gd name="T7" fmla="*/ 4 h 90"/>
                  <a:gd name="T8" fmla="*/ 78 w 156"/>
                  <a:gd name="T9" fmla="*/ 41 h 90"/>
                  <a:gd name="T10" fmla="*/ 40 w 156"/>
                  <a:gd name="T11" fmla="*/ 4 h 90"/>
                  <a:gd name="T12" fmla="*/ 34 w 156"/>
                  <a:gd name="T13" fmla="*/ 0 h 90"/>
                  <a:gd name="T14" fmla="*/ 27 w 156"/>
                  <a:gd name="T15" fmla="*/ 1 h 90"/>
                  <a:gd name="T16" fmla="*/ 7 w 156"/>
                  <a:gd name="T17" fmla="*/ 9 h 90"/>
                  <a:gd name="T18" fmla="*/ 2 w 156"/>
                  <a:gd name="T19" fmla="*/ 14 h 90"/>
                  <a:gd name="T20" fmla="*/ 0 w 156"/>
                  <a:gd name="T21" fmla="*/ 20 h 90"/>
                  <a:gd name="T22" fmla="*/ 0 w 156"/>
                  <a:gd name="T23" fmla="*/ 71 h 90"/>
                  <a:gd name="T24" fmla="*/ 34 w 156"/>
                  <a:gd name="T25" fmla="*/ 90 h 90"/>
                  <a:gd name="T26" fmla="*/ 34 w 156"/>
                  <a:gd name="T27" fmla="*/ 46 h 90"/>
                  <a:gd name="T28" fmla="*/ 50 w 156"/>
                  <a:gd name="T29" fmla="*/ 62 h 90"/>
                  <a:gd name="T30" fmla="*/ 54 w 156"/>
                  <a:gd name="T31" fmla="*/ 64 h 90"/>
                  <a:gd name="T32" fmla="*/ 58 w 156"/>
                  <a:gd name="T33" fmla="*/ 65 h 90"/>
                  <a:gd name="T34" fmla="*/ 97 w 156"/>
                  <a:gd name="T35" fmla="*/ 65 h 90"/>
                  <a:gd name="T36" fmla="*/ 101 w 156"/>
                  <a:gd name="T37" fmla="*/ 64 h 90"/>
                  <a:gd name="T38" fmla="*/ 106 w 156"/>
                  <a:gd name="T39" fmla="*/ 62 h 90"/>
                  <a:gd name="T40" fmla="*/ 121 w 156"/>
                  <a:gd name="T41" fmla="*/ 46 h 90"/>
                  <a:gd name="T42" fmla="*/ 121 w 156"/>
                  <a:gd name="T43" fmla="*/ 90 h 90"/>
                  <a:gd name="T44" fmla="*/ 156 w 156"/>
                  <a:gd name="T45" fmla="*/ 71 h 90"/>
                  <a:gd name="T46" fmla="*/ 156 w 156"/>
                  <a:gd name="T47" fmla="*/ 20 h 90"/>
                  <a:gd name="T48" fmla="*/ 148 w 156"/>
                  <a:gd name="T49" fmla="*/ 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90">
                    <a:moveTo>
                      <a:pt x="148" y="9"/>
                    </a:moveTo>
                    <a:cubicBezTo>
                      <a:pt x="148" y="9"/>
                      <a:pt x="131" y="2"/>
                      <a:pt x="129" y="1"/>
                    </a:cubicBezTo>
                    <a:cubicBezTo>
                      <a:pt x="126" y="0"/>
                      <a:pt x="124" y="0"/>
                      <a:pt x="122" y="1"/>
                    </a:cubicBezTo>
                    <a:cubicBezTo>
                      <a:pt x="119" y="1"/>
                      <a:pt x="117" y="3"/>
                      <a:pt x="116" y="4"/>
                    </a:cubicBezTo>
                    <a:cubicBezTo>
                      <a:pt x="115" y="4"/>
                      <a:pt x="78" y="41"/>
                      <a:pt x="78" y="41"/>
                    </a:cubicBezTo>
                    <a:cubicBezTo>
                      <a:pt x="78" y="41"/>
                      <a:pt x="41" y="5"/>
                      <a:pt x="40" y="4"/>
                    </a:cubicBezTo>
                    <a:cubicBezTo>
                      <a:pt x="38" y="2"/>
                      <a:pt x="37" y="1"/>
                      <a:pt x="34" y="0"/>
                    </a:cubicBezTo>
                    <a:cubicBezTo>
                      <a:pt x="31" y="0"/>
                      <a:pt x="28" y="0"/>
                      <a:pt x="27" y="1"/>
                    </a:cubicBezTo>
                    <a:cubicBezTo>
                      <a:pt x="25" y="2"/>
                      <a:pt x="9" y="8"/>
                      <a:pt x="7" y="9"/>
                    </a:cubicBezTo>
                    <a:cubicBezTo>
                      <a:pt x="5" y="10"/>
                      <a:pt x="3" y="11"/>
                      <a:pt x="2" y="14"/>
                    </a:cubicBezTo>
                    <a:cubicBezTo>
                      <a:pt x="0" y="15"/>
                      <a:pt x="0" y="18"/>
                      <a:pt x="0" y="20"/>
                    </a:cubicBezTo>
                    <a:cubicBezTo>
                      <a:pt x="0" y="17"/>
                      <a:pt x="0" y="71"/>
                      <a:pt x="0" y="71"/>
                    </a:cubicBezTo>
                    <a:cubicBezTo>
                      <a:pt x="34" y="90"/>
                      <a:pt x="34" y="90"/>
                      <a:pt x="34" y="90"/>
                    </a:cubicBezTo>
                    <a:cubicBezTo>
                      <a:pt x="34" y="46"/>
                      <a:pt x="34" y="46"/>
                      <a:pt x="34" y="46"/>
                    </a:cubicBezTo>
                    <a:cubicBezTo>
                      <a:pt x="50" y="62"/>
                      <a:pt x="50" y="62"/>
                      <a:pt x="50" y="62"/>
                    </a:cubicBezTo>
                    <a:cubicBezTo>
                      <a:pt x="52" y="63"/>
                      <a:pt x="53" y="64"/>
                      <a:pt x="54" y="64"/>
                    </a:cubicBezTo>
                    <a:cubicBezTo>
                      <a:pt x="56" y="65"/>
                      <a:pt x="56" y="65"/>
                      <a:pt x="58" y="65"/>
                    </a:cubicBezTo>
                    <a:cubicBezTo>
                      <a:pt x="97" y="65"/>
                      <a:pt x="97" y="65"/>
                      <a:pt x="97" y="65"/>
                    </a:cubicBezTo>
                    <a:cubicBezTo>
                      <a:pt x="98" y="65"/>
                      <a:pt x="100" y="65"/>
                      <a:pt x="101" y="64"/>
                    </a:cubicBezTo>
                    <a:cubicBezTo>
                      <a:pt x="103" y="64"/>
                      <a:pt x="104" y="63"/>
                      <a:pt x="106" y="62"/>
                    </a:cubicBezTo>
                    <a:cubicBezTo>
                      <a:pt x="107" y="60"/>
                      <a:pt x="121" y="46"/>
                      <a:pt x="121" y="46"/>
                    </a:cubicBezTo>
                    <a:cubicBezTo>
                      <a:pt x="121" y="90"/>
                      <a:pt x="121" y="90"/>
                      <a:pt x="121" y="90"/>
                    </a:cubicBezTo>
                    <a:cubicBezTo>
                      <a:pt x="156" y="71"/>
                      <a:pt x="156" y="71"/>
                      <a:pt x="156" y="71"/>
                    </a:cubicBezTo>
                    <a:cubicBezTo>
                      <a:pt x="156" y="20"/>
                      <a:pt x="156" y="20"/>
                      <a:pt x="156" y="20"/>
                    </a:cubicBezTo>
                    <a:cubicBezTo>
                      <a:pt x="156" y="15"/>
                      <a:pt x="153" y="11"/>
                      <a:pt x="148" y="9"/>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21"/>
              <p:cNvSpPr>
                <a:spLocks/>
              </p:cNvSpPr>
              <p:nvPr/>
            </p:nvSpPr>
            <p:spPr bwMode="auto">
              <a:xfrm>
                <a:off x="2044700" y="1644650"/>
                <a:ext cx="303213" cy="384175"/>
              </a:xfrm>
              <a:custGeom>
                <a:avLst/>
                <a:gdLst>
                  <a:gd name="T0" fmla="*/ 0 w 128"/>
                  <a:gd name="T1" fmla="*/ 37 h 161"/>
                  <a:gd name="T2" fmla="*/ 3 w 128"/>
                  <a:gd name="T3" fmla="*/ 58 h 161"/>
                  <a:gd name="T4" fmla="*/ 6 w 128"/>
                  <a:gd name="T5" fmla="*/ 65 h 161"/>
                  <a:gd name="T6" fmla="*/ 12 w 128"/>
                  <a:gd name="T7" fmla="*/ 68 h 161"/>
                  <a:gd name="T8" fmla="*/ 64 w 128"/>
                  <a:gd name="T9" fmla="*/ 82 h 161"/>
                  <a:gd name="T10" fmla="*/ 50 w 128"/>
                  <a:gd name="T11" fmla="*/ 133 h 161"/>
                  <a:gd name="T12" fmla="*/ 50 w 128"/>
                  <a:gd name="T13" fmla="*/ 140 h 161"/>
                  <a:gd name="T14" fmla="*/ 54 w 128"/>
                  <a:gd name="T15" fmla="*/ 146 h 161"/>
                  <a:gd name="T16" fmla="*/ 71 w 128"/>
                  <a:gd name="T17" fmla="*/ 158 h 161"/>
                  <a:gd name="T18" fmla="*/ 78 w 128"/>
                  <a:gd name="T19" fmla="*/ 161 h 161"/>
                  <a:gd name="T20" fmla="*/ 84 w 128"/>
                  <a:gd name="T21" fmla="*/ 159 h 161"/>
                  <a:gd name="T22" fmla="*/ 128 w 128"/>
                  <a:gd name="T23" fmla="*/ 134 h 161"/>
                  <a:gd name="T24" fmla="*/ 128 w 128"/>
                  <a:gd name="T25" fmla="*/ 94 h 161"/>
                  <a:gd name="T26" fmla="*/ 89 w 128"/>
                  <a:gd name="T27" fmla="*/ 117 h 161"/>
                  <a:gd name="T28" fmla="*/ 95 w 128"/>
                  <a:gd name="T29" fmla="*/ 95 h 161"/>
                  <a:gd name="T30" fmla="*/ 96 w 128"/>
                  <a:gd name="T31" fmla="*/ 90 h 161"/>
                  <a:gd name="T32" fmla="*/ 94 w 128"/>
                  <a:gd name="T33" fmla="*/ 86 h 161"/>
                  <a:gd name="T34" fmla="*/ 75 w 128"/>
                  <a:gd name="T35" fmla="*/ 53 h 161"/>
                  <a:gd name="T36" fmla="*/ 72 w 128"/>
                  <a:gd name="T37" fmla="*/ 50 h 161"/>
                  <a:gd name="T38" fmla="*/ 67 w 128"/>
                  <a:gd name="T39" fmla="*/ 48 h 161"/>
                  <a:gd name="T40" fmla="*/ 46 w 128"/>
                  <a:gd name="T41" fmla="*/ 42 h 161"/>
                  <a:gd name="T42" fmla="*/ 85 w 128"/>
                  <a:gd name="T43" fmla="*/ 20 h 161"/>
                  <a:gd name="T44" fmla="*/ 50 w 128"/>
                  <a:gd name="T45" fmla="*/ 0 h 161"/>
                  <a:gd name="T46" fmla="*/ 6 w 128"/>
                  <a:gd name="T47" fmla="*/ 26 h 161"/>
                  <a:gd name="T48" fmla="*/ 0 w 128"/>
                  <a:gd name="T49" fmla="*/ 3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61">
                    <a:moveTo>
                      <a:pt x="0" y="37"/>
                    </a:moveTo>
                    <a:cubicBezTo>
                      <a:pt x="0" y="37"/>
                      <a:pt x="3" y="56"/>
                      <a:pt x="3" y="58"/>
                    </a:cubicBezTo>
                    <a:cubicBezTo>
                      <a:pt x="4" y="60"/>
                      <a:pt x="4" y="63"/>
                      <a:pt x="6" y="65"/>
                    </a:cubicBezTo>
                    <a:cubicBezTo>
                      <a:pt x="8" y="67"/>
                      <a:pt x="10" y="68"/>
                      <a:pt x="12" y="68"/>
                    </a:cubicBezTo>
                    <a:cubicBezTo>
                      <a:pt x="13" y="68"/>
                      <a:pt x="64" y="82"/>
                      <a:pt x="64" y="82"/>
                    </a:cubicBezTo>
                    <a:cubicBezTo>
                      <a:pt x="64" y="82"/>
                      <a:pt x="50" y="132"/>
                      <a:pt x="50" y="133"/>
                    </a:cubicBezTo>
                    <a:cubicBezTo>
                      <a:pt x="50" y="135"/>
                      <a:pt x="49" y="136"/>
                      <a:pt x="50" y="140"/>
                    </a:cubicBezTo>
                    <a:cubicBezTo>
                      <a:pt x="51" y="143"/>
                      <a:pt x="53" y="144"/>
                      <a:pt x="54" y="146"/>
                    </a:cubicBezTo>
                    <a:cubicBezTo>
                      <a:pt x="55" y="147"/>
                      <a:pt x="69" y="157"/>
                      <a:pt x="71" y="158"/>
                    </a:cubicBezTo>
                    <a:cubicBezTo>
                      <a:pt x="73" y="160"/>
                      <a:pt x="75" y="161"/>
                      <a:pt x="78" y="161"/>
                    </a:cubicBezTo>
                    <a:cubicBezTo>
                      <a:pt x="80" y="161"/>
                      <a:pt x="82" y="160"/>
                      <a:pt x="84" y="159"/>
                    </a:cubicBezTo>
                    <a:cubicBezTo>
                      <a:pt x="82" y="160"/>
                      <a:pt x="128" y="134"/>
                      <a:pt x="128" y="134"/>
                    </a:cubicBezTo>
                    <a:cubicBezTo>
                      <a:pt x="128" y="94"/>
                      <a:pt x="128" y="94"/>
                      <a:pt x="128" y="94"/>
                    </a:cubicBezTo>
                    <a:cubicBezTo>
                      <a:pt x="89" y="117"/>
                      <a:pt x="89" y="117"/>
                      <a:pt x="89" y="117"/>
                    </a:cubicBezTo>
                    <a:cubicBezTo>
                      <a:pt x="95" y="95"/>
                      <a:pt x="95" y="95"/>
                      <a:pt x="95" y="95"/>
                    </a:cubicBezTo>
                    <a:cubicBezTo>
                      <a:pt x="96" y="94"/>
                      <a:pt x="96" y="92"/>
                      <a:pt x="96" y="90"/>
                    </a:cubicBezTo>
                    <a:cubicBezTo>
                      <a:pt x="95" y="89"/>
                      <a:pt x="95" y="88"/>
                      <a:pt x="94" y="86"/>
                    </a:cubicBezTo>
                    <a:cubicBezTo>
                      <a:pt x="94" y="85"/>
                      <a:pt x="75" y="53"/>
                      <a:pt x="75" y="53"/>
                    </a:cubicBezTo>
                    <a:cubicBezTo>
                      <a:pt x="74" y="52"/>
                      <a:pt x="73" y="51"/>
                      <a:pt x="72" y="50"/>
                    </a:cubicBezTo>
                    <a:cubicBezTo>
                      <a:pt x="71" y="49"/>
                      <a:pt x="69" y="48"/>
                      <a:pt x="67" y="48"/>
                    </a:cubicBezTo>
                    <a:cubicBezTo>
                      <a:pt x="65" y="47"/>
                      <a:pt x="46" y="42"/>
                      <a:pt x="46" y="42"/>
                    </a:cubicBezTo>
                    <a:cubicBezTo>
                      <a:pt x="85" y="20"/>
                      <a:pt x="85" y="20"/>
                      <a:pt x="85" y="20"/>
                    </a:cubicBezTo>
                    <a:cubicBezTo>
                      <a:pt x="50" y="0"/>
                      <a:pt x="50" y="0"/>
                      <a:pt x="50" y="0"/>
                    </a:cubicBezTo>
                    <a:cubicBezTo>
                      <a:pt x="50" y="0"/>
                      <a:pt x="10" y="23"/>
                      <a:pt x="6" y="26"/>
                    </a:cubicBezTo>
                    <a:cubicBezTo>
                      <a:pt x="2" y="28"/>
                      <a:pt x="0" y="33"/>
                      <a:pt x="0" y="37"/>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22"/>
              <p:cNvSpPr>
                <a:spLocks/>
              </p:cNvSpPr>
              <p:nvPr/>
            </p:nvSpPr>
            <p:spPr bwMode="auto">
              <a:xfrm>
                <a:off x="2379663" y="1644650"/>
                <a:ext cx="307975" cy="385763"/>
              </a:xfrm>
              <a:custGeom>
                <a:avLst/>
                <a:gdLst>
                  <a:gd name="T0" fmla="*/ 58 w 130"/>
                  <a:gd name="T1" fmla="*/ 158 h 162"/>
                  <a:gd name="T2" fmla="*/ 75 w 130"/>
                  <a:gd name="T3" fmla="*/ 145 h 162"/>
                  <a:gd name="T4" fmla="*/ 80 w 130"/>
                  <a:gd name="T5" fmla="*/ 139 h 162"/>
                  <a:gd name="T6" fmla="*/ 80 w 130"/>
                  <a:gd name="T7" fmla="*/ 133 h 162"/>
                  <a:gd name="T8" fmla="*/ 66 w 130"/>
                  <a:gd name="T9" fmla="*/ 82 h 162"/>
                  <a:gd name="T10" fmla="*/ 118 w 130"/>
                  <a:gd name="T11" fmla="*/ 68 h 162"/>
                  <a:gd name="T12" fmla="*/ 123 w 130"/>
                  <a:gd name="T13" fmla="*/ 65 h 162"/>
                  <a:gd name="T14" fmla="*/ 126 w 130"/>
                  <a:gd name="T15" fmla="*/ 58 h 162"/>
                  <a:gd name="T16" fmla="*/ 129 w 130"/>
                  <a:gd name="T17" fmla="*/ 38 h 162"/>
                  <a:gd name="T18" fmla="*/ 128 w 130"/>
                  <a:gd name="T19" fmla="*/ 30 h 162"/>
                  <a:gd name="T20" fmla="*/ 124 w 130"/>
                  <a:gd name="T21" fmla="*/ 26 h 162"/>
                  <a:gd name="T22" fmla="*/ 79 w 130"/>
                  <a:gd name="T23" fmla="*/ 0 h 162"/>
                  <a:gd name="T24" fmla="*/ 44 w 130"/>
                  <a:gd name="T25" fmla="*/ 20 h 162"/>
                  <a:gd name="T26" fmla="*/ 84 w 130"/>
                  <a:gd name="T27" fmla="*/ 42 h 162"/>
                  <a:gd name="T28" fmla="*/ 62 w 130"/>
                  <a:gd name="T29" fmla="*/ 48 h 162"/>
                  <a:gd name="T30" fmla="*/ 57 w 130"/>
                  <a:gd name="T31" fmla="*/ 50 h 162"/>
                  <a:gd name="T32" fmla="*/ 54 w 130"/>
                  <a:gd name="T33" fmla="*/ 54 h 162"/>
                  <a:gd name="T34" fmla="*/ 35 w 130"/>
                  <a:gd name="T35" fmla="*/ 87 h 162"/>
                  <a:gd name="T36" fmla="*/ 34 w 130"/>
                  <a:gd name="T37" fmla="*/ 90 h 162"/>
                  <a:gd name="T38" fmla="*/ 34 w 130"/>
                  <a:gd name="T39" fmla="*/ 96 h 162"/>
                  <a:gd name="T40" fmla="*/ 40 w 130"/>
                  <a:gd name="T41" fmla="*/ 117 h 162"/>
                  <a:gd name="T42" fmla="*/ 0 w 130"/>
                  <a:gd name="T43" fmla="*/ 94 h 162"/>
                  <a:gd name="T44" fmla="*/ 0 w 130"/>
                  <a:gd name="T45" fmla="*/ 134 h 162"/>
                  <a:gd name="T46" fmla="*/ 45 w 130"/>
                  <a:gd name="T47" fmla="*/ 159 h 162"/>
                  <a:gd name="T48" fmla="*/ 58 w 130"/>
                  <a:gd name="T49" fmla="*/ 15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162">
                    <a:moveTo>
                      <a:pt x="58" y="158"/>
                    </a:moveTo>
                    <a:cubicBezTo>
                      <a:pt x="58" y="158"/>
                      <a:pt x="73" y="147"/>
                      <a:pt x="75" y="145"/>
                    </a:cubicBezTo>
                    <a:cubicBezTo>
                      <a:pt x="77" y="144"/>
                      <a:pt x="78" y="142"/>
                      <a:pt x="80" y="139"/>
                    </a:cubicBezTo>
                    <a:cubicBezTo>
                      <a:pt x="80" y="137"/>
                      <a:pt x="80" y="134"/>
                      <a:pt x="80" y="133"/>
                    </a:cubicBezTo>
                    <a:cubicBezTo>
                      <a:pt x="79" y="132"/>
                      <a:pt x="66" y="82"/>
                      <a:pt x="66" y="82"/>
                    </a:cubicBezTo>
                    <a:cubicBezTo>
                      <a:pt x="66" y="82"/>
                      <a:pt x="116" y="68"/>
                      <a:pt x="118" y="68"/>
                    </a:cubicBezTo>
                    <a:cubicBezTo>
                      <a:pt x="119" y="68"/>
                      <a:pt x="121" y="67"/>
                      <a:pt x="123" y="65"/>
                    </a:cubicBezTo>
                    <a:cubicBezTo>
                      <a:pt x="126" y="62"/>
                      <a:pt x="126" y="60"/>
                      <a:pt x="126" y="58"/>
                    </a:cubicBezTo>
                    <a:cubicBezTo>
                      <a:pt x="127" y="57"/>
                      <a:pt x="129" y="40"/>
                      <a:pt x="129" y="38"/>
                    </a:cubicBezTo>
                    <a:cubicBezTo>
                      <a:pt x="130" y="35"/>
                      <a:pt x="129" y="33"/>
                      <a:pt x="128" y="30"/>
                    </a:cubicBezTo>
                    <a:cubicBezTo>
                      <a:pt x="127" y="28"/>
                      <a:pt x="126" y="27"/>
                      <a:pt x="124" y="26"/>
                    </a:cubicBezTo>
                    <a:cubicBezTo>
                      <a:pt x="126" y="27"/>
                      <a:pt x="79" y="0"/>
                      <a:pt x="79" y="0"/>
                    </a:cubicBezTo>
                    <a:cubicBezTo>
                      <a:pt x="44" y="20"/>
                      <a:pt x="44" y="20"/>
                      <a:pt x="44" y="20"/>
                    </a:cubicBezTo>
                    <a:cubicBezTo>
                      <a:pt x="84" y="42"/>
                      <a:pt x="84" y="42"/>
                      <a:pt x="84" y="42"/>
                    </a:cubicBezTo>
                    <a:cubicBezTo>
                      <a:pt x="62" y="48"/>
                      <a:pt x="62" y="48"/>
                      <a:pt x="62" y="48"/>
                    </a:cubicBezTo>
                    <a:cubicBezTo>
                      <a:pt x="60" y="48"/>
                      <a:pt x="58" y="49"/>
                      <a:pt x="57" y="50"/>
                    </a:cubicBezTo>
                    <a:cubicBezTo>
                      <a:pt x="56" y="51"/>
                      <a:pt x="56" y="52"/>
                      <a:pt x="54" y="54"/>
                    </a:cubicBezTo>
                    <a:cubicBezTo>
                      <a:pt x="54" y="55"/>
                      <a:pt x="35" y="87"/>
                      <a:pt x="35" y="87"/>
                    </a:cubicBezTo>
                    <a:cubicBezTo>
                      <a:pt x="34" y="88"/>
                      <a:pt x="34" y="89"/>
                      <a:pt x="34" y="90"/>
                    </a:cubicBezTo>
                    <a:cubicBezTo>
                      <a:pt x="33" y="92"/>
                      <a:pt x="33" y="94"/>
                      <a:pt x="34" y="96"/>
                    </a:cubicBezTo>
                    <a:cubicBezTo>
                      <a:pt x="34" y="98"/>
                      <a:pt x="40" y="117"/>
                      <a:pt x="40" y="117"/>
                    </a:cubicBezTo>
                    <a:cubicBezTo>
                      <a:pt x="0" y="94"/>
                      <a:pt x="0" y="94"/>
                      <a:pt x="0" y="94"/>
                    </a:cubicBezTo>
                    <a:cubicBezTo>
                      <a:pt x="0" y="134"/>
                      <a:pt x="0" y="134"/>
                      <a:pt x="0" y="134"/>
                    </a:cubicBezTo>
                    <a:cubicBezTo>
                      <a:pt x="0" y="134"/>
                      <a:pt x="40" y="156"/>
                      <a:pt x="45" y="159"/>
                    </a:cubicBezTo>
                    <a:cubicBezTo>
                      <a:pt x="50" y="162"/>
                      <a:pt x="55" y="161"/>
                      <a:pt x="58" y="158"/>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grpSp>
      <p:sp>
        <p:nvSpPr>
          <p:cNvPr id="27" name="Text Placeholder 4"/>
          <p:cNvSpPr>
            <a:spLocks noGrp="1"/>
          </p:cNvSpPr>
          <p:nvPr>
            <p:ph type="body" sz="quarter" idx="10" hasCustomPrompt="1"/>
          </p:nvPr>
        </p:nvSpPr>
        <p:spPr>
          <a:xfrm>
            <a:off x="4762372" y="5594818"/>
            <a:ext cx="4478337" cy="647700"/>
          </a:xfrm>
        </p:spPr>
        <p:txBody>
          <a:bodyPr>
            <a:normAutofit/>
          </a:bodyPr>
          <a:lstStyle>
            <a:lvl1pPr marL="0" indent="0">
              <a:lnSpc>
                <a:spcPct val="100000"/>
              </a:lnSpc>
              <a:spcBef>
                <a:spcPts val="0"/>
              </a:spcBef>
              <a:buNone/>
              <a:defRPr sz="1800">
                <a:solidFill>
                  <a:srgbClr val="4E5963"/>
                </a:solidFill>
                <a:latin typeface="+mj-lt"/>
                <a:cs typeface="Roboto" panose="02000000000000000000" pitchFamily="2" charset="0"/>
              </a:defRPr>
            </a:lvl1pPr>
          </a:lstStyle>
          <a:p>
            <a:pPr>
              <a:lnSpc>
                <a:spcPts val="2462"/>
              </a:lnSpc>
            </a:pPr>
            <a:r>
              <a:rPr lang="ru-RU" dirty="0">
                <a:solidFill>
                  <a:schemeClr val="bg1">
                    <a:lumMod val="75000"/>
                  </a:schemeClr>
                </a:solidFill>
                <a:latin typeface="Roboto" panose="02000000000000000000" pitchFamily="2" charset="0"/>
                <a:ea typeface="Roboto" panose="02000000000000000000" pitchFamily="2" charset="0"/>
                <a:cs typeface="Arial" panose="020B0604020202020204" pitchFamily="34" charset="0"/>
              </a:rPr>
              <a:t>Автор</a:t>
            </a:r>
          </a:p>
        </p:txBody>
      </p:sp>
    </p:spTree>
    <p:extLst>
      <p:ext uri="{BB962C8B-B14F-4D97-AF65-F5344CB8AC3E}">
        <p14:creationId xmlns:p14="http://schemas.microsoft.com/office/powerpoint/2010/main" val="218063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Left SideBar">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5075" y="449127"/>
            <a:ext cx="7199312" cy="788806"/>
          </a:xfrm>
          <a:prstGeom prst="rect">
            <a:avLst/>
          </a:prstGeom>
        </p:spPr>
        <p:txBody>
          <a:bodyPr/>
          <a:lstStyle>
            <a:lvl1pPr>
              <a:lnSpc>
                <a:spcPct val="100000"/>
              </a:lnSpc>
              <a:defRPr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4" name="Текст 6"/>
          <p:cNvSpPr>
            <a:spLocks noGrp="1"/>
          </p:cNvSpPr>
          <p:nvPr>
            <p:ph type="body" sz="quarter" idx="13"/>
          </p:nvPr>
        </p:nvSpPr>
        <p:spPr>
          <a:xfrm>
            <a:off x="1249469" y="1484113"/>
            <a:ext cx="3398837" cy="4753175"/>
          </a:xfrm>
          <a:prstGeom prst="rect">
            <a:avLst/>
          </a:prstGeom>
        </p:spPr>
        <p:txBody>
          <a:bodyPr lIns="0" tIns="0" rIns="0" bIns="0">
            <a:normAutofit/>
          </a:bodyPr>
          <a:lstStyle>
            <a:lvl1pPr marL="0" indent="0">
              <a:lnSpc>
                <a:spcPct val="125000"/>
              </a:lnSpc>
              <a:buFont typeface="Arial" panose="020B0604020202020204" pitchFamily="34" charset="0"/>
              <a:buNone/>
              <a:defRPr sz="14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sz="12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sz="10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sz="10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sz="10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Text Placeholder 16"/>
          <p:cNvSpPr txBox="1">
            <a:spLocks/>
          </p:cNvSpPr>
          <p:nvPr/>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9" name="Прямая соединительная линия 8"/>
          <p:cNvCxnSpPr/>
          <p:nvPr/>
        </p:nvCxnSpPr>
        <p:spPr>
          <a:xfrm flipV="1">
            <a:off x="675611"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962" y="6162938"/>
            <a:ext cx="703350" cy="307777"/>
          </a:xfrm>
          <a:prstGeom prst="rect">
            <a:avLst/>
          </a:prstGeom>
          <a:noFill/>
        </p:spPr>
        <p:txBody>
          <a:bodyPr wrap="square" rtlCol="0">
            <a:spAutoFit/>
          </a:bodyPr>
          <a:lstStyle/>
          <a:p>
            <a:pPr algn="ctr"/>
            <a:fld id="{AC657403-61EE-41EC-A8B0-FC5004437DFE}" type="slidenum">
              <a:rPr lang="en-US" sz="1400" b="1" smtClean="0">
                <a:solidFill>
                  <a:srgbClr val="AFAFBA"/>
                </a:solidFill>
                <a:latin typeface="Roboto" panose="02000000000000000000" pitchFamily="2" charset="0"/>
                <a:ea typeface="Roboto" panose="02000000000000000000" pitchFamily="2" charset="0"/>
                <a:cs typeface="Roboto" panose="02000000000000000000" pitchFamily="2" charset="0"/>
              </a:rPr>
              <a:t>‹#›</a:t>
            </a:fld>
            <a:endParaRPr lang="ru-RU" sz="1400" b="1" dirty="0">
              <a:solidFill>
                <a:srgbClr val="AFAFBA"/>
              </a:solidFill>
              <a:latin typeface="Roboto" panose="02000000000000000000" pitchFamily="2" charset="0"/>
              <a:ea typeface="Roboto" panose="02000000000000000000" pitchFamily="2" charset="0"/>
              <a:cs typeface="Roboto" panose="02000000000000000000" pitchFamily="2" charset="0"/>
            </a:endParaRPr>
          </a:p>
        </p:txBody>
      </p:sp>
      <p:grpSp>
        <p:nvGrpSpPr>
          <p:cNvPr id="14" name="Группа 5"/>
          <p:cNvGrpSpPr/>
          <p:nvPr userDrawn="1"/>
        </p:nvGrpSpPr>
        <p:grpSpPr>
          <a:xfrm>
            <a:off x="231969" y="552423"/>
            <a:ext cx="247813" cy="217998"/>
            <a:chOff x="8716963" y="1482725"/>
            <a:chExt cx="762000" cy="687388"/>
          </a:xfrm>
          <a:solidFill>
            <a:schemeClr val="tx2">
              <a:lumMod val="40000"/>
              <a:lumOff val="60000"/>
            </a:schemeClr>
          </a:solidFill>
        </p:grpSpPr>
        <p:sp>
          <p:nvSpPr>
            <p:cNvPr id="15"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Tree>
    <p:extLst>
      <p:ext uri="{BB962C8B-B14F-4D97-AF65-F5344CB8AC3E}">
        <p14:creationId xmlns:p14="http://schemas.microsoft.com/office/powerpoint/2010/main" val="28816222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asic Left SideBar">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4094" y="449127"/>
            <a:ext cx="7199312" cy="788806"/>
          </a:xfrm>
          <a:prstGeom prst="rect">
            <a:avLst/>
          </a:prstGeom>
        </p:spPr>
        <p:txBody>
          <a:bodyPr/>
          <a:lstStyle>
            <a:lvl1pPr>
              <a:lnSpc>
                <a:spcPct val="100000"/>
              </a:lnSpc>
              <a:defRPr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4" name="Текст 6"/>
          <p:cNvSpPr>
            <a:spLocks noGrp="1"/>
          </p:cNvSpPr>
          <p:nvPr>
            <p:ph type="body" sz="quarter" idx="13"/>
          </p:nvPr>
        </p:nvSpPr>
        <p:spPr>
          <a:xfrm>
            <a:off x="718488" y="1484113"/>
            <a:ext cx="3398837" cy="4753175"/>
          </a:xfrm>
          <a:prstGeom prst="rect">
            <a:avLst/>
          </a:prstGeom>
        </p:spPr>
        <p:txBody>
          <a:bodyPr lIns="0" tIns="0" rIns="0" bIns="0"/>
          <a:lstStyle>
            <a:lvl1pPr marL="0" indent="0">
              <a:lnSpc>
                <a:spcPct val="125000"/>
              </a:lnSpc>
              <a:buNone/>
              <a:defRPr>
                <a:solidFill>
                  <a:schemeClr val="bg1"/>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sz="10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sz="7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Text Placeholder 16"/>
          <p:cNvSpPr txBox="1">
            <a:spLocks/>
          </p:cNvSpPr>
          <p:nvPr/>
        </p:nvSpPr>
        <p:spPr>
          <a:xfrm rot="16200000">
            <a:off x="9138413"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9" name="Прямая соединительная линия 8"/>
          <p:cNvCxnSpPr/>
          <p:nvPr/>
        </p:nvCxnSpPr>
        <p:spPr>
          <a:xfrm flipV="1">
            <a:off x="11568113"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11515427" y="6162938"/>
            <a:ext cx="703350" cy="307777"/>
          </a:xfrm>
          <a:prstGeom prst="rect">
            <a:avLst/>
          </a:prstGeom>
          <a:noFill/>
        </p:spPr>
        <p:txBody>
          <a:bodyPr wrap="square" rtlCol="0">
            <a:spAutoFit/>
          </a:bodyPr>
          <a:lstStyle/>
          <a:p>
            <a:pPr algn="ctr"/>
            <a:fld id="{AC657403-61EE-41EC-A8B0-FC5004437DFE}" type="slidenum">
              <a:rPr lang="en-US" sz="1400" b="1" smtClean="0">
                <a:solidFill>
                  <a:srgbClr val="AFAFBA"/>
                </a:solidFill>
                <a:latin typeface="Roboto" panose="02000000000000000000" pitchFamily="2" charset="0"/>
                <a:ea typeface="Roboto" panose="02000000000000000000" pitchFamily="2" charset="0"/>
                <a:cs typeface="Roboto" panose="02000000000000000000" pitchFamily="2" charset="0"/>
              </a:rPr>
              <a:t>‹#›</a:t>
            </a:fld>
            <a:endParaRPr lang="ru-RU" sz="1400" b="1" dirty="0">
              <a:solidFill>
                <a:srgbClr val="AFAFBA"/>
              </a:solidFill>
              <a:latin typeface="Roboto" panose="02000000000000000000" pitchFamily="2" charset="0"/>
              <a:ea typeface="Roboto" panose="02000000000000000000" pitchFamily="2" charset="0"/>
              <a:cs typeface="Roboto" panose="02000000000000000000" pitchFamily="2" charset="0"/>
            </a:endParaRPr>
          </a:p>
        </p:txBody>
      </p:sp>
      <p:grpSp>
        <p:nvGrpSpPr>
          <p:cNvPr id="14" name="Группа 5"/>
          <p:cNvGrpSpPr/>
          <p:nvPr userDrawn="1"/>
        </p:nvGrpSpPr>
        <p:grpSpPr>
          <a:xfrm>
            <a:off x="11748358" y="552423"/>
            <a:ext cx="247813" cy="217998"/>
            <a:chOff x="8716963" y="1482725"/>
            <a:chExt cx="762000" cy="687388"/>
          </a:xfrm>
          <a:solidFill>
            <a:schemeClr val="tx2">
              <a:lumMod val="40000"/>
              <a:lumOff val="60000"/>
            </a:schemeClr>
          </a:solidFill>
        </p:grpSpPr>
        <p:sp>
          <p:nvSpPr>
            <p:cNvPr id="15"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Tree>
    <p:extLst>
      <p:ext uri="{BB962C8B-B14F-4D97-AF65-F5344CB8AC3E}">
        <p14:creationId xmlns:p14="http://schemas.microsoft.com/office/powerpoint/2010/main" val="252897237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Data Dark">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30312" y="468965"/>
            <a:ext cx="7199312" cy="799448"/>
          </a:xfrm>
          <a:prstGeom prst="rect">
            <a:avLst/>
          </a:prstGeom>
        </p:spPr>
        <p:txBody>
          <a:bodyPr/>
          <a:lstStyle>
            <a:lvl1pPr>
              <a:lnSpc>
                <a:spcPct val="100000"/>
              </a:lnSpc>
              <a:defRPr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4" name="Текст 6"/>
          <p:cNvSpPr>
            <a:spLocks noGrp="1"/>
          </p:cNvSpPr>
          <p:nvPr>
            <p:ph type="body" sz="quarter" idx="13"/>
          </p:nvPr>
        </p:nvSpPr>
        <p:spPr>
          <a:xfrm>
            <a:off x="1244706" y="1484113"/>
            <a:ext cx="3230457" cy="4753175"/>
          </a:xfrm>
          <a:prstGeom prst="rect">
            <a:avLst/>
          </a:prstGeom>
        </p:spPr>
        <p:txBody>
          <a:bodyPr lIns="0" tIns="0" rIns="0" bIns="0"/>
          <a:lstStyle>
            <a:lvl1pPr marL="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sz="10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sz="7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3" name="Диаграмма 12"/>
          <p:cNvSpPr>
            <a:spLocks noGrp="1"/>
          </p:cNvSpPr>
          <p:nvPr userDrawn="1">
            <p:ph type="chart" sz="quarter" idx="14"/>
          </p:nvPr>
        </p:nvSpPr>
        <p:spPr>
          <a:xfrm>
            <a:off x="4764088" y="1857753"/>
            <a:ext cx="3276600" cy="1728787"/>
          </a:xfrm>
        </p:spPr>
        <p:txBody>
          <a:bodyPr/>
          <a:lstStyle>
            <a:lvl1pPr marL="0" indent="0">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endParaRPr lang="ru-RU" dirty="0"/>
          </a:p>
        </p:txBody>
      </p:sp>
      <p:sp>
        <p:nvSpPr>
          <p:cNvPr id="14" name="Диаграмма 12"/>
          <p:cNvSpPr>
            <a:spLocks noGrp="1"/>
          </p:cNvSpPr>
          <p:nvPr userDrawn="1">
            <p:ph type="chart" sz="quarter" idx="15"/>
          </p:nvPr>
        </p:nvSpPr>
        <p:spPr>
          <a:xfrm>
            <a:off x="8328025" y="1876487"/>
            <a:ext cx="3240088" cy="1728787"/>
          </a:xfrm>
        </p:spPr>
        <p:txBody>
          <a:bodyPr/>
          <a:lstStyle>
            <a:lvl1pPr marL="0" indent="0">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endParaRPr lang="ru-RU"/>
          </a:p>
        </p:txBody>
      </p:sp>
      <p:sp>
        <p:nvSpPr>
          <p:cNvPr id="15" name="Диаграмма 12"/>
          <p:cNvSpPr>
            <a:spLocks noGrp="1"/>
          </p:cNvSpPr>
          <p:nvPr userDrawn="1">
            <p:ph type="chart" sz="quarter" idx="16"/>
          </p:nvPr>
        </p:nvSpPr>
        <p:spPr>
          <a:xfrm>
            <a:off x="4764088" y="4450080"/>
            <a:ext cx="3276600" cy="1728787"/>
          </a:xfrm>
        </p:spPr>
        <p:txBody>
          <a:bodyPr/>
          <a:lstStyle>
            <a:lvl1pPr marL="0" indent="0">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endParaRPr lang="ru-RU" dirty="0"/>
          </a:p>
        </p:txBody>
      </p:sp>
      <p:sp>
        <p:nvSpPr>
          <p:cNvPr id="16" name="Диаграмма 12"/>
          <p:cNvSpPr>
            <a:spLocks noGrp="1"/>
          </p:cNvSpPr>
          <p:nvPr userDrawn="1">
            <p:ph type="chart" sz="quarter" idx="17"/>
          </p:nvPr>
        </p:nvSpPr>
        <p:spPr>
          <a:xfrm>
            <a:off x="8328025" y="4468814"/>
            <a:ext cx="3240088" cy="1728787"/>
          </a:xfrm>
        </p:spPr>
        <p:txBody>
          <a:bodyPr/>
          <a:lstStyle>
            <a:lvl1pPr marL="0" indent="0">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endParaRPr lang="ru-RU"/>
          </a:p>
        </p:txBody>
      </p:sp>
      <p:sp>
        <p:nvSpPr>
          <p:cNvPr id="18" name="Текст 17"/>
          <p:cNvSpPr>
            <a:spLocks noGrp="1"/>
          </p:cNvSpPr>
          <p:nvPr userDrawn="1">
            <p:ph type="body" sz="quarter" idx="18"/>
          </p:nvPr>
        </p:nvSpPr>
        <p:spPr>
          <a:xfrm>
            <a:off x="4764088" y="1483519"/>
            <a:ext cx="3276600" cy="433387"/>
          </a:xfrm>
        </p:spPr>
        <p:txBody>
          <a:bodyPr>
            <a:normAutofit/>
          </a:bodyPr>
          <a:lstStyle>
            <a:lvl1pPr marL="0" indent="0">
              <a:buFont typeface="Arial" panose="020B0604020202020204" pitchFamily="34" charset="0"/>
              <a:buNone/>
              <a:defRPr sz="14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19" name="Текст 17"/>
          <p:cNvSpPr>
            <a:spLocks noGrp="1"/>
          </p:cNvSpPr>
          <p:nvPr userDrawn="1">
            <p:ph type="body" sz="quarter" idx="19"/>
          </p:nvPr>
        </p:nvSpPr>
        <p:spPr>
          <a:xfrm>
            <a:off x="8342313" y="1502253"/>
            <a:ext cx="3240088" cy="433387"/>
          </a:xfrm>
        </p:spPr>
        <p:txBody>
          <a:bodyPr>
            <a:normAutofit/>
          </a:bodyPr>
          <a:lstStyle>
            <a:lvl1pPr marL="0" indent="0">
              <a:buFont typeface="Arial" panose="020B0604020202020204" pitchFamily="34" charset="0"/>
              <a:buNone/>
              <a:defRPr sz="14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20" name="Текст 17"/>
          <p:cNvSpPr>
            <a:spLocks noGrp="1"/>
          </p:cNvSpPr>
          <p:nvPr userDrawn="1">
            <p:ph type="body" sz="quarter" idx="20"/>
          </p:nvPr>
        </p:nvSpPr>
        <p:spPr>
          <a:xfrm>
            <a:off x="4764088" y="4084449"/>
            <a:ext cx="3276600" cy="433387"/>
          </a:xfrm>
        </p:spPr>
        <p:txBody>
          <a:bodyPr>
            <a:normAutofit/>
          </a:bodyPr>
          <a:lstStyle>
            <a:lvl1pPr marL="0" indent="0">
              <a:buFont typeface="Arial" panose="020B0604020202020204" pitchFamily="34" charset="0"/>
              <a:buNone/>
              <a:defRPr sz="14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sp>
        <p:nvSpPr>
          <p:cNvPr id="21" name="Текст 17"/>
          <p:cNvSpPr>
            <a:spLocks noGrp="1"/>
          </p:cNvSpPr>
          <p:nvPr userDrawn="1">
            <p:ph type="body" sz="quarter" idx="21"/>
          </p:nvPr>
        </p:nvSpPr>
        <p:spPr>
          <a:xfrm>
            <a:off x="8342313" y="4103183"/>
            <a:ext cx="3240088" cy="433387"/>
          </a:xfrm>
        </p:spPr>
        <p:txBody>
          <a:bodyPr>
            <a:normAutofit/>
          </a:bodyPr>
          <a:lstStyle>
            <a:lvl1pPr marL="0" indent="0">
              <a:buFont typeface="Arial" panose="020B0604020202020204" pitchFamily="34" charset="0"/>
              <a:buNone/>
              <a:defRPr sz="140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stStyle>
          <a:p>
            <a:pPr lvl="0"/>
            <a:r>
              <a:rPr lang="ru-RU" dirty="0"/>
              <a:t>Образец текста</a:t>
            </a:r>
          </a:p>
        </p:txBody>
      </p:sp>
      <p:grpSp>
        <p:nvGrpSpPr>
          <p:cNvPr id="25" name="Группа 5"/>
          <p:cNvGrpSpPr/>
          <p:nvPr/>
        </p:nvGrpSpPr>
        <p:grpSpPr>
          <a:xfrm>
            <a:off x="231969" y="552423"/>
            <a:ext cx="247813" cy="217998"/>
            <a:chOff x="8716963" y="1482725"/>
            <a:chExt cx="762000" cy="687388"/>
          </a:xfrm>
          <a:solidFill>
            <a:schemeClr val="tx2">
              <a:lumMod val="40000"/>
              <a:lumOff val="60000"/>
            </a:schemeClr>
          </a:solidFill>
        </p:grpSpPr>
        <p:sp>
          <p:nvSpPr>
            <p:cNvPr id="29"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0"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31"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26" name="Text Placeholder 16"/>
          <p:cNvSpPr txBox="1">
            <a:spLocks/>
          </p:cNvSpPr>
          <p:nvPr/>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27" name="Прямая соединительная линия 8"/>
          <p:cNvCxnSpPr/>
          <p:nvPr/>
        </p:nvCxnSpPr>
        <p:spPr>
          <a:xfrm flipV="1">
            <a:off x="675611"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962" y="6162938"/>
            <a:ext cx="703350" cy="307777"/>
          </a:xfrm>
          <a:prstGeom prst="rect">
            <a:avLst/>
          </a:prstGeom>
          <a:noFill/>
        </p:spPr>
        <p:txBody>
          <a:bodyPr wrap="square" rtlCol="0">
            <a:spAutoFit/>
          </a:bodyPr>
          <a:lstStyle/>
          <a:p>
            <a:pPr algn="ctr"/>
            <a:fld id="{3112813C-C36D-432D-9F8D-E645DA6FAD3F}" type="slidenum">
              <a:rPr lang="en-US" sz="1400" b="1" smtClean="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99334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l Dark">
    <p:bg bwMode="gray">
      <p:bgPr>
        <a:solidFill>
          <a:schemeClr val="tx2"/>
        </a:solidFill>
        <a:effectLst/>
      </p:bgPr>
    </p:bg>
    <p:spTree>
      <p:nvGrpSpPr>
        <p:cNvPr id="1" name=""/>
        <p:cNvGrpSpPr/>
        <p:nvPr/>
      </p:nvGrpSpPr>
      <p:grpSpPr>
        <a:xfrm>
          <a:off x="0" y="0"/>
          <a:ext cx="0" cy="0"/>
          <a:chOff x="0" y="0"/>
          <a:chExt cx="0" cy="0"/>
        </a:xfrm>
      </p:grpSpPr>
      <p:sp>
        <p:nvSpPr>
          <p:cNvPr id="27" name="Заголовок 1"/>
          <p:cNvSpPr>
            <a:spLocks noGrp="1"/>
          </p:cNvSpPr>
          <p:nvPr>
            <p:ph type="title"/>
          </p:nvPr>
        </p:nvSpPr>
        <p:spPr>
          <a:xfrm>
            <a:off x="1235076" y="500001"/>
            <a:ext cx="7180836" cy="681065"/>
          </a:xfrm>
          <a:prstGeom prst="rect">
            <a:avLst/>
          </a:prstGeo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r>
              <a:rPr lang="ru-RU" dirty="0"/>
              <a:t>Образец заголовка</a:t>
            </a:r>
            <a:endParaRPr lang="uk-UA" dirty="0"/>
          </a:p>
        </p:txBody>
      </p:sp>
      <p:sp>
        <p:nvSpPr>
          <p:cNvPr id="28" name="Текст 6"/>
          <p:cNvSpPr>
            <a:spLocks noGrp="1"/>
          </p:cNvSpPr>
          <p:nvPr>
            <p:ph type="body" sz="quarter" idx="13"/>
          </p:nvPr>
        </p:nvSpPr>
        <p:spPr>
          <a:xfrm>
            <a:off x="1235076" y="1484313"/>
            <a:ext cx="3240088" cy="4752976"/>
          </a:xfrm>
          <a:prstGeom prst="rect">
            <a:avLst/>
          </a:prstGeom>
        </p:spPr>
        <p:txBody>
          <a:bodyPr lIns="0" tIns="0" rIns="0" bIns="0"/>
          <a:lstStyle>
            <a:lvl1pPr marL="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29" name="Текст 6"/>
          <p:cNvSpPr>
            <a:spLocks noGrp="1"/>
          </p:cNvSpPr>
          <p:nvPr>
            <p:ph type="body" sz="quarter" idx="14"/>
          </p:nvPr>
        </p:nvSpPr>
        <p:spPr>
          <a:xfrm>
            <a:off x="4764088" y="1484313"/>
            <a:ext cx="3276600" cy="4752976"/>
          </a:xfrm>
          <a:prstGeom prst="rect">
            <a:avLst/>
          </a:prstGeom>
        </p:spPr>
        <p:txBody>
          <a:bodyPr lIns="0" tIns="0" rIns="0" bIns="0"/>
          <a:lstStyle>
            <a:lvl1pPr marL="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30" name="Текст 6"/>
          <p:cNvSpPr>
            <a:spLocks noGrp="1"/>
          </p:cNvSpPr>
          <p:nvPr>
            <p:ph type="body" sz="quarter" idx="15"/>
          </p:nvPr>
        </p:nvSpPr>
        <p:spPr>
          <a:xfrm>
            <a:off x="8328024" y="1484313"/>
            <a:ext cx="3240089" cy="4752976"/>
          </a:xfrm>
          <a:prstGeom prst="rect">
            <a:avLst/>
          </a:prstGeom>
        </p:spPr>
        <p:txBody>
          <a:bodyPr lIns="0" tIns="0" rIns="0" bIns="0"/>
          <a:lstStyle>
            <a:lvl1pPr marL="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vl2pPr marL="179387"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nSpc>
                <a:spcPct val="125000"/>
              </a:lnSpc>
              <a:buNone/>
              <a:defRPr>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25"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26" name="Прямая соединительная линия 8"/>
          <p:cNvCxnSpPr/>
          <p:nvPr userDrawn="1"/>
        </p:nvCxnSpPr>
        <p:spPr>
          <a:xfrm flipV="1">
            <a:off x="675611"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userDrawn="1"/>
        </p:nvSpPr>
        <p:spPr>
          <a:xfrm>
            <a:off x="-962" y="6162938"/>
            <a:ext cx="703350" cy="307777"/>
          </a:xfrm>
          <a:prstGeom prst="rect">
            <a:avLst/>
          </a:prstGeom>
          <a:noFill/>
        </p:spPr>
        <p:txBody>
          <a:bodyPr wrap="square" rtlCol="0">
            <a:spAutoFit/>
          </a:bodyPr>
          <a:lstStyle/>
          <a:p>
            <a:pPr algn="ctr"/>
            <a:fld id="{343A772D-57C0-40D8-803A-29A876E5D67E}" type="slidenum">
              <a:rPr lang="en-US" sz="1400" b="1" smtClean="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13" name="Группа 5"/>
          <p:cNvGrpSpPr/>
          <p:nvPr userDrawn="1"/>
        </p:nvGrpSpPr>
        <p:grpSpPr>
          <a:xfrm>
            <a:off x="231969" y="552423"/>
            <a:ext cx="247813" cy="217998"/>
            <a:chOff x="8716963" y="1482725"/>
            <a:chExt cx="762000" cy="687388"/>
          </a:xfrm>
          <a:solidFill>
            <a:schemeClr val="tx2">
              <a:lumMod val="40000"/>
              <a:lumOff val="60000"/>
            </a:schemeClr>
          </a:solidFill>
        </p:grpSpPr>
        <p:sp>
          <p:nvSpPr>
            <p:cNvPr id="15"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Tree>
    <p:extLst>
      <p:ext uri="{BB962C8B-B14F-4D97-AF65-F5344CB8AC3E}">
        <p14:creationId xmlns:p14="http://schemas.microsoft.com/office/powerpoint/2010/main" val="23647115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6"/>
          <p:cNvSpPr txBox="1">
            <a:spLocks/>
          </p:cNvSpPr>
          <p:nvPr userDrawn="1"/>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7" name="Прямая соединительная линия 8"/>
          <p:cNvCxnSpPr/>
          <p:nvPr userDrawn="1"/>
        </p:nvCxnSpPr>
        <p:spPr>
          <a:xfrm flipV="1">
            <a:off x="675611"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62" y="6162938"/>
            <a:ext cx="703350" cy="307777"/>
          </a:xfrm>
          <a:prstGeom prst="rect">
            <a:avLst/>
          </a:prstGeom>
          <a:noFill/>
        </p:spPr>
        <p:txBody>
          <a:bodyPr wrap="square" rtlCol="0">
            <a:spAutoFit/>
          </a:bodyPr>
          <a:lstStyle/>
          <a:p>
            <a:pPr algn="ctr"/>
            <a:fld id="{1DEBA89A-D9FD-46D4-A9DC-E3520FE182AE}" type="slidenum">
              <a:rPr lang="en-US" sz="1400" b="1" smtClean="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rPr>
              <a:t>‹#›</a:t>
            </a:fld>
            <a:endParaRPr lang="ru-RU" sz="1600" b="1" dirty="0">
              <a:solidFill>
                <a:schemeClr val="accent2">
                  <a:lumMod val="60000"/>
                  <a:lumOff val="4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9" name="Группа 5"/>
          <p:cNvGrpSpPr/>
          <p:nvPr userDrawn="1"/>
        </p:nvGrpSpPr>
        <p:grpSpPr>
          <a:xfrm>
            <a:off x="231969" y="552423"/>
            <a:ext cx="247813" cy="217998"/>
            <a:chOff x="8716963" y="1482725"/>
            <a:chExt cx="762000" cy="687388"/>
          </a:xfrm>
          <a:solidFill>
            <a:schemeClr val="tx2">
              <a:lumMod val="40000"/>
              <a:lumOff val="60000"/>
            </a:schemeClr>
          </a:solidFill>
        </p:grpSpPr>
        <p:sp>
          <p:nvSpPr>
            <p:cNvPr id="10"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1"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2"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Tree>
    <p:extLst>
      <p:ext uri="{BB962C8B-B14F-4D97-AF65-F5344CB8AC3E}">
        <p14:creationId xmlns:p14="http://schemas.microsoft.com/office/powerpoint/2010/main" val="28765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vider NoImage Dark">
    <p:spTree>
      <p:nvGrpSpPr>
        <p:cNvPr id="1" name=""/>
        <p:cNvGrpSpPr/>
        <p:nvPr/>
      </p:nvGrpSpPr>
      <p:grpSpPr>
        <a:xfrm>
          <a:off x="0" y="0"/>
          <a:ext cx="0" cy="0"/>
          <a:chOff x="0" y="0"/>
          <a:chExt cx="0" cy="0"/>
        </a:xfrm>
      </p:grpSpPr>
      <p:sp>
        <p:nvSpPr>
          <p:cNvPr id="7" name="Text Placeholder 16"/>
          <p:cNvSpPr txBox="1">
            <a:spLocks/>
          </p:cNvSpPr>
          <p:nvPr/>
        </p:nvSpPr>
        <p:spPr>
          <a:xfrm rot="16200000">
            <a:off x="-237797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cxnSp>
        <p:nvCxnSpPr>
          <p:cNvPr id="9" name="Прямая соединительная линия 8"/>
          <p:cNvCxnSpPr/>
          <p:nvPr/>
        </p:nvCxnSpPr>
        <p:spPr>
          <a:xfrm flipV="1">
            <a:off x="675611"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userDrawn="1"/>
        </p:nvSpPr>
        <p:spPr>
          <a:xfrm>
            <a:off x="-962" y="6162938"/>
            <a:ext cx="703350" cy="307777"/>
          </a:xfrm>
          <a:prstGeom prst="rect">
            <a:avLst/>
          </a:prstGeom>
          <a:noFill/>
        </p:spPr>
        <p:txBody>
          <a:bodyPr wrap="square" rtlCol="0">
            <a:spAutoFit/>
          </a:bodyPr>
          <a:lstStyle/>
          <a:p>
            <a:pPr algn="ctr"/>
            <a:fld id="{AC657403-61EE-41EC-A8B0-FC5004437DFE}" type="slidenum">
              <a:rPr lang="en-US" sz="1400" b="1" smtClean="0">
                <a:solidFill>
                  <a:srgbClr val="AFAFBA"/>
                </a:solidFill>
                <a:latin typeface="Roboto" panose="02000000000000000000" pitchFamily="2" charset="0"/>
                <a:ea typeface="Roboto" panose="02000000000000000000" pitchFamily="2" charset="0"/>
                <a:cs typeface="Roboto" panose="02000000000000000000" pitchFamily="2" charset="0"/>
              </a:rPr>
              <a:t>‹#›</a:t>
            </a:fld>
            <a:endParaRPr lang="ru-RU" sz="1400" b="1" dirty="0">
              <a:solidFill>
                <a:srgbClr val="AFAFBA"/>
              </a:solidFill>
              <a:latin typeface="Roboto" panose="02000000000000000000" pitchFamily="2" charset="0"/>
              <a:ea typeface="Roboto" panose="02000000000000000000" pitchFamily="2" charset="0"/>
              <a:cs typeface="Roboto" panose="02000000000000000000" pitchFamily="2" charset="0"/>
            </a:endParaRPr>
          </a:p>
        </p:txBody>
      </p:sp>
      <p:grpSp>
        <p:nvGrpSpPr>
          <p:cNvPr id="14" name="Группа 5"/>
          <p:cNvGrpSpPr/>
          <p:nvPr userDrawn="1"/>
        </p:nvGrpSpPr>
        <p:grpSpPr>
          <a:xfrm>
            <a:off x="231969" y="552423"/>
            <a:ext cx="247813" cy="217998"/>
            <a:chOff x="8716963" y="1482725"/>
            <a:chExt cx="762000" cy="687388"/>
          </a:xfrm>
          <a:solidFill>
            <a:schemeClr val="tx2">
              <a:lumMod val="40000"/>
              <a:lumOff val="60000"/>
            </a:schemeClr>
          </a:solidFill>
        </p:grpSpPr>
        <p:sp>
          <p:nvSpPr>
            <p:cNvPr id="15"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6"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sp>
          <p:nvSpPr>
            <p:cNvPr id="17"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dirty="0">
                <a:latin typeface="Roboto" panose="02000000000000000000" pitchFamily="2" charset="0"/>
              </a:endParaRPr>
            </a:p>
          </p:txBody>
        </p:sp>
      </p:grpSp>
      <p:sp>
        <p:nvSpPr>
          <p:cNvPr id="11" name="Заголовок 10"/>
          <p:cNvSpPr>
            <a:spLocks noGrp="1"/>
          </p:cNvSpPr>
          <p:nvPr>
            <p:ph type="title" hasCustomPrompt="1"/>
          </p:nvPr>
        </p:nvSpPr>
        <p:spPr>
          <a:xfrm>
            <a:off x="2178764" y="2349500"/>
            <a:ext cx="7912974" cy="2374900"/>
          </a:xfrm>
          <a:prstGeom prst="rect">
            <a:avLst/>
          </a:prstGeom>
        </p:spPr>
        <p:txBody>
          <a:bodyPr anchor="ctr">
            <a:normAutofit/>
          </a:bodyPr>
          <a:lstStyle>
            <a:lvl1pPr algn="ctr">
              <a:lnSpc>
                <a:spcPct val="113000"/>
              </a:lnSpc>
              <a:defRPr sz="3200" spc="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Разделительный</a:t>
            </a:r>
            <a:br>
              <a:rPr lang="ru-RU" dirty="0"/>
            </a:br>
            <a:r>
              <a:rPr lang="ru-RU" dirty="0"/>
              <a:t>слайд</a:t>
            </a:r>
            <a:endParaRPr lang="uk-UA" dirty="0"/>
          </a:p>
        </p:txBody>
      </p:sp>
    </p:spTree>
    <p:extLst>
      <p:ext uri="{BB962C8B-B14F-4D97-AF65-F5344CB8AC3E}">
        <p14:creationId xmlns:p14="http://schemas.microsoft.com/office/powerpoint/2010/main" val="236011113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der with Image Dark">
    <p:bg bwMode="gray">
      <p:bgPr>
        <a:solidFill>
          <a:schemeClr val="tx2"/>
        </a:solidFill>
        <a:effectLst/>
      </p:bgPr>
    </p:bg>
    <p:spTree>
      <p:nvGrpSpPr>
        <p:cNvPr id="1" name=""/>
        <p:cNvGrpSpPr/>
        <p:nvPr/>
      </p:nvGrpSpPr>
      <p:grpSpPr>
        <a:xfrm>
          <a:off x="0" y="0"/>
          <a:ext cx="0" cy="0"/>
          <a:chOff x="0" y="0"/>
          <a:chExt cx="0" cy="0"/>
        </a:xfrm>
      </p:grpSpPr>
      <p:sp>
        <p:nvSpPr>
          <p:cNvPr id="5" name="Freeform 6"/>
          <p:cNvSpPr>
            <a:spLocks/>
          </p:cNvSpPr>
          <p:nvPr userDrawn="1"/>
        </p:nvSpPr>
        <p:spPr bwMode="auto">
          <a:xfrm>
            <a:off x="3303588" y="30924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latin typeface="Roboto" panose="02000000000000000000" pitchFamily="2" charset="0"/>
              <a:ea typeface="Roboto" panose="02000000000000000000" pitchFamily="2" charset="0"/>
              <a:cs typeface="Roboto" panose="02000000000000000000" pitchFamily="2" charset="0"/>
            </a:endParaRPr>
          </a:p>
        </p:txBody>
      </p:sp>
      <p:sp>
        <p:nvSpPr>
          <p:cNvPr id="7" name="Рисунок 12"/>
          <p:cNvSpPr>
            <a:spLocks noGrp="1"/>
          </p:cNvSpPr>
          <p:nvPr>
            <p:ph type="pic" sz="quarter" idx="10"/>
          </p:nvPr>
        </p:nvSpPr>
        <p:spPr>
          <a:xfrm>
            <a:off x="1" y="0"/>
            <a:ext cx="5340349" cy="6857999"/>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uk-UA" dirty="0"/>
          </a:p>
        </p:txBody>
      </p:sp>
      <p:sp>
        <p:nvSpPr>
          <p:cNvPr id="8" name="Заголовок 10"/>
          <p:cNvSpPr>
            <a:spLocks noGrp="1"/>
          </p:cNvSpPr>
          <p:nvPr>
            <p:ph type="title" hasCustomPrompt="1"/>
          </p:nvPr>
        </p:nvSpPr>
        <p:spPr>
          <a:xfrm>
            <a:off x="6096000" y="2349500"/>
            <a:ext cx="4608513" cy="2374900"/>
          </a:xfrm>
          <a:prstGeom prst="rect">
            <a:avLst/>
          </a:prstGeom>
        </p:spPr>
        <p:txBody>
          <a:bodyPr anchor="ctr">
            <a:normAutofit/>
          </a:bodyPr>
          <a:lstStyle>
            <a:lvl1pPr>
              <a:lnSpc>
                <a:spcPct val="113000"/>
              </a:lnSpc>
              <a:defRPr sz="3200" spc="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ru-RU" dirty="0"/>
              <a:t>Разделительный</a:t>
            </a:r>
            <a:br>
              <a:rPr lang="ru-RU" dirty="0"/>
            </a:br>
            <a:r>
              <a:rPr lang="ru-RU" dirty="0"/>
              <a:t>слайд</a:t>
            </a:r>
            <a:endParaRPr lang="uk-UA" dirty="0"/>
          </a:p>
        </p:txBody>
      </p:sp>
      <p:cxnSp>
        <p:nvCxnSpPr>
          <p:cNvPr id="27" name="Прямая соединительная линия 8"/>
          <p:cNvCxnSpPr/>
          <p:nvPr userDrawn="1"/>
        </p:nvCxnSpPr>
        <p:spPr>
          <a:xfrm flipV="1">
            <a:off x="11488650" y="0"/>
            <a:ext cx="0" cy="685800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Группа 5"/>
          <p:cNvGrpSpPr/>
          <p:nvPr userDrawn="1"/>
        </p:nvGrpSpPr>
        <p:grpSpPr>
          <a:xfrm>
            <a:off x="11721581" y="552423"/>
            <a:ext cx="247813" cy="217998"/>
            <a:chOff x="8716963" y="1482725"/>
            <a:chExt cx="762000" cy="687388"/>
          </a:xfrm>
          <a:solidFill>
            <a:srgbClr val="AFAFBA"/>
          </a:solidFill>
        </p:grpSpPr>
        <p:sp>
          <p:nvSpPr>
            <p:cNvPr id="23" name="Freeform 5"/>
            <p:cNvSpPr>
              <a:spLocks/>
            </p:cNvSpPr>
            <p:nvPr/>
          </p:nvSpPr>
          <p:spPr bwMode="auto">
            <a:xfrm>
              <a:off x="8880475" y="1482725"/>
              <a:ext cx="438150" cy="257175"/>
            </a:xfrm>
            <a:custGeom>
              <a:avLst/>
              <a:gdLst>
                <a:gd name="T0" fmla="*/ 110 w 115"/>
                <a:gd name="T1" fmla="*/ 7 h 67"/>
                <a:gd name="T2" fmla="*/ 95 w 115"/>
                <a:gd name="T3" fmla="*/ 1 h 67"/>
                <a:gd name="T4" fmla="*/ 90 w 115"/>
                <a:gd name="T5" fmla="*/ 1 h 67"/>
                <a:gd name="T6" fmla="*/ 86 w 115"/>
                <a:gd name="T7" fmla="*/ 3 h 67"/>
                <a:gd name="T8" fmla="*/ 57 w 115"/>
                <a:gd name="T9" fmla="*/ 31 h 67"/>
                <a:gd name="T10" fmla="*/ 29 w 115"/>
                <a:gd name="T11" fmla="*/ 3 h 67"/>
                <a:gd name="T12" fmla="*/ 25 w 115"/>
                <a:gd name="T13" fmla="*/ 1 h 67"/>
                <a:gd name="T14" fmla="*/ 20 w 115"/>
                <a:gd name="T15" fmla="*/ 1 h 67"/>
                <a:gd name="T16" fmla="*/ 5 w 115"/>
                <a:gd name="T17" fmla="*/ 7 h 67"/>
                <a:gd name="T18" fmla="*/ 1 w 115"/>
                <a:gd name="T19" fmla="*/ 11 h 67"/>
                <a:gd name="T20" fmla="*/ 0 w 115"/>
                <a:gd name="T21" fmla="*/ 15 h 67"/>
                <a:gd name="T22" fmla="*/ 0 w 115"/>
                <a:gd name="T23" fmla="*/ 53 h 67"/>
                <a:gd name="T24" fmla="*/ 25 w 115"/>
                <a:gd name="T25" fmla="*/ 67 h 67"/>
                <a:gd name="T26" fmla="*/ 25 w 115"/>
                <a:gd name="T27" fmla="*/ 34 h 67"/>
                <a:gd name="T28" fmla="*/ 37 w 115"/>
                <a:gd name="T29" fmla="*/ 46 h 67"/>
                <a:gd name="T30" fmla="*/ 40 w 115"/>
                <a:gd name="T31" fmla="*/ 48 h 67"/>
                <a:gd name="T32" fmla="*/ 43 w 115"/>
                <a:gd name="T33" fmla="*/ 48 h 67"/>
                <a:gd name="T34" fmla="*/ 72 w 115"/>
                <a:gd name="T35" fmla="*/ 48 h 67"/>
                <a:gd name="T36" fmla="*/ 75 w 115"/>
                <a:gd name="T37" fmla="*/ 48 h 67"/>
                <a:gd name="T38" fmla="*/ 78 w 115"/>
                <a:gd name="T39" fmla="*/ 46 h 67"/>
                <a:gd name="T40" fmla="*/ 90 w 115"/>
                <a:gd name="T41" fmla="*/ 34 h 67"/>
                <a:gd name="T42" fmla="*/ 90 w 115"/>
                <a:gd name="T43" fmla="*/ 67 h 67"/>
                <a:gd name="T44" fmla="*/ 115 w 115"/>
                <a:gd name="T45" fmla="*/ 53 h 67"/>
                <a:gd name="T46" fmla="*/ 115 w 115"/>
                <a:gd name="T47" fmla="*/ 15 h 67"/>
                <a:gd name="T48" fmla="*/ 110 w 115"/>
                <a:gd name="T49" fmla="*/ 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5" h="67">
                  <a:moveTo>
                    <a:pt x="110" y="7"/>
                  </a:moveTo>
                  <a:cubicBezTo>
                    <a:pt x="110" y="7"/>
                    <a:pt x="97" y="2"/>
                    <a:pt x="95" y="1"/>
                  </a:cubicBezTo>
                  <a:cubicBezTo>
                    <a:pt x="93" y="0"/>
                    <a:pt x="92" y="0"/>
                    <a:pt x="90" y="1"/>
                  </a:cubicBezTo>
                  <a:cubicBezTo>
                    <a:pt x="88" y="1"/>
                    <a:pt x="86" y="2"/>
                    <a:pt x="86" y="3"/>
                  </a:cubicBezTo>
                  <a:cubicBezTo>
                    <a:pt x="85" y="4"/>
                    <a:pt x="57" y="31"/>
                    <a:pt x="57" y="31"/>
                  </a:cubicBezTo>
                  <a:cubicBezTo>
                    <a:pt x="57" y="31"/>
                    <a:pt x="30" y="4"/>
                    <a:pt x="29" y="3"/>
                  </a:cubicBezTo>
                  <a:cubicBezTo>
                    <a:pt x="29" y="2"/>
                    <a:pt x="27" y="1"/>
                    <a:pt x="25" y="1"/>
                  </a:cubicBezTo>
                  <a:cubicBezTo>
                    <a:pt x="23" y="0"/>
                    <a:pt x="21" y="1"/>
                    <a:pt x="20" y="1"/>
                  </a:cubicBezTo>
                  <a:cubicBezTo>
                    <a:pt x="19" y="2"/>
                    <a:pt x="7" y="6"/>
                    <a:pt x="5" y="7"/>
                  </a:cubicBezTo>
                  <a:cubicBezTo>
                    <a:pt x="4" y="8"/>
                    <a:pt x="2" y="9"/>
                    <a:pt x="1" y="11"/>
                  </a:cubicBezTo>
                  <a:cubicBezTo>
                    <a:pt x="0" y="12"/>
                    <a:pt x="0" y="13"/>
                    <a:pt x="0" y="15"/>
                  </a:cubicBezTo>
                  <a:cubicBezTo>
                    <a:pt x="0" y="13"/>
                    <a:pt x="0" y="53"/>
                    <a:pt x="0" y="53"/>
                  </a:cubicBezTo>
                  <a:cubicBezTo>
                    <a:pt x="25" y="67"/>
                    <a:pt x="25" y="67"/>
                    <a:pt x="25" y="67"/>
                  </a:cubicBezTo>
                  <a:cubicBezTo>
                    <a:pt x="25" y="34"/>
                    <a:pt x="25" y="34"/>
                    <a:pt x="25" y="34"/>
                  </a:cubicBezTo>
                  <a:cubicBezTo>
                    <a:pt x="37" y="46"/>
                    <a:pt x="37" y="46"/>
                    <a:pt x="37" y="46"/>
                  </a:cubicBezTo>
                  <a:cubicBezTo>
                    <a:pt x="38" y="47"/>
                    <a:pt x="39" y="47"/>
                    <a:pt x="40" y="48"/>
                  </a:cubicBezTo>
                  <a:cubicBezTo>
                    <a:pt x="41" y="48"/>
                    <a:pt x="42" y="48"/>
                    <a:pt x="43" y="48"/>
                  </a:cubicBezTo>
                  <a:cubicBezTo>
                    <a:pt x="72" y="48"/>
                    <a:pt x="72" y="48"/>
                    <a:pt x="72" y="48"/>
                  </a:cubicBezTo>
                  <a:cubicBezTo>
                    <a:pt x="73" y="48"/>
                    <a:pt x="74" y="48"/>
                    <a:pt x="75" y="48"/>
                  </a:cubicBezTo>
                  <a:cubicBezTo>
                    <a:pt x="76" y="47"/>
                    <a:pt x="77" y="47"/>
                    <a:pt x="78" y="46"/>
                  </a:cubicBezTo>
                  <a:cubicBezTo>
                    <a:pt x="79" y="45"/>
                    <a:pt x="90" y="34"/>
                    <a:pt x="90" y="34"/>
                  </a:cubicBezTo>
                  <a:cubicBezTo>
                    <a:pt x="90" y="67"/>
                    <a:pt x="90" y="67"/>
                    <a:pt x="90" y="67"/>
                  </a:cubicBezTo>
                  <a:cubicBezTo>
                    <a:pt x="115" y="53"/>
                    <a:pt x="115" y="53"/>
                    <a:pt x="115" y="53"/>
                  </a:cubicBezTo>
                  <a:cubicBezTo>
                    <a:pt x="115" y="15"/>
                    <a:pt x="115" y="15"/>
                    <a:pt x="115" y="15"/>
                  </a:cubicBezTo>
                  <a:cubicBezTo>
                    <a:pt x="115" y="11"/>
                    <a:pt x="113" y="8"/>
                    <a:pt x="11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latin typeface="Roboto" panose="02000000000000000000" pitchFamily="2" charset="0"/>
                <a:ea typeface="Roboto" panose="02000000000000000000" pitchFamily="2" charset="0"/>
                <a:cs typeface="Roboto" panose="02000000000000000000" pitchFamily="2" charset="0"/>
              </a:endParaRPr>
            </a:p>
          </p:txBody>
        </p:sp>
        <p:sp>
          <p:nvSpPr>
            <p:cNvPr id="24" name="Freeform 6"/>
            <p:cNvSpPr>
              <a:spLocks/>
            </p:cNvSpPr>
            <p:nvPr/>
          </p:nvSpPr>
          <p:spPr bwMode="auto">
            <a:xfrm>
              <a:off x="8716963" y="1716088"/>
              <a:ext cx="365125" cy="450850"/>
            </a:xfrm>
            <a:custGeom>
              <a:avLst/>
              <a:gdLst>
                <a:gd name="T0" fmla="*/ 1 w 96"/>
                <a:gd name="T1" fmla="*/ 27 h 118"/>
                <a:gd name="T2" fmla="*/ 3 w 96"/>
                <a:gd name="T3" fmla="*/ 43 h 118"/>
                <a:gd name="T4" fmla="*/ 5 w 96"/>
                <a:gd name="T5" fmla="*/ 48 h 118"/>
                <a:gd name="T6" fmla="*/ 9 w 96"/>
                <a:gd name="T7" fmla="*/ 50 h 118"/>
                <a:gd name="T8" fmla="*/ 48 w 96"/>
                <a:gd name="T9" fmla="*/ 60 h 118"/>
                <a:gd name="T10" fmla="*/ 37 w 96"/>
                <a:gd name="T11" fmla="*/ 98 h 118"/>
                <a:gd name="T12" fmla="*/ 37 w 96"/>
                <a:gd name="T13" fmla="*/ 103 h 118"/>
                <a:gd name="T14" fmla="*/ 40 w 96"/>
                <a:gd name="T15" fmla="*/ 107 h 118"/>
                <a:gd name="T16" fmla="*/ 53 w 96"/>
                <a:gd name="T17" fmla="*/ 116 h 118"/>
                <a:gd name="T18" fmla="*/ 58 w 96"/>
                <a:gd name="T19" fmla="*/ 118 h 118"/>
                <a:gd name="T20" fmla="*/ 62 w 96"/>
                <a:gd name="T21" fmla="*/ 117 h 118"/>
                <a:gd name="T22" fmla="*/ 96 w 96"/>
                <a:gd name="T23" fmla="*/ 98 h 118"/>
                <a:gd name="T24" fmla="*/ 96 w 96"/>
                <a:gd name="T25" fmla="*/ 69 h 118"/>
                <a:gd name="T26" fmla="*/ 67 w 96"/>
                <a:gd name="T27" fmla="*/ 86 h 118"/>
                <a:gd name="T28" fmla="*/ 71 w 96"/>
                <a:gd name="T29" fmla="*/ 70 h 118"/>
                <a:gd name="T30" fmla="*/ 71 w 96"/>
                <a:gd name="T31" fmla="*/ 66 h 118"/>
                <a:gd name="T32" fmla="*/ 70 w 96"/>
                <a:gd name="T33" fmla="*/ 63 h 118"/>
                <a:gd name="T34" fmla="*/ 56 w 96"/>
                <a:gd name="T35" fmla="*/ 39 h 118"/>
                <a:gd name="T36" fmla="*/ 54 w 96"/>
                <a:gd name="T37" fmla="*/ 37 h 118"/>
                <a:gd name="T38" fmla="*/ 50 w 96"/>
                <a:gd name="T39" fmla="*/ 35 h 118"/>
                <a:gd name="T40" fmla="*/ 34 w 96"/>
                <a:gd name="T41" fmla="*/ 31 h 118"/>
                <a:gd name="T42" fmla="*/ 63 w 96"/>
                <a:gd name="T43" fmla="*/ 14 h 118"/>
                <a:gd name="T44" fmla="*/ 38 w 96"/>
                <a:gd name="T45" fmla="*/ 0 h 118"/>
                <a:gd name="T46" fmla="*/ 5 w 96"/>
                <a:gd name="T47" fmla="*/ 19 h 118"/>
                <a:gd name="T48" fmla="*/ 1 w 96"/>
                <a:gd name="T49" fmla="*/ 2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118">
                  <a:moveTo>
                    <a:pt x="1" y="27"/>
                  </a:moveTo>
                  <a:cubicBezTo>
                    <a:pt x="1" y="27"/>
                    <a:pt x="2" y="41"/>
                    <a:pt x="3" y="43"/>
                  </a:cubicBezTo>
                  <a:cubicBezTo>
                    <a:pt x="3" y="45"/>
                    <a:pt x="4" y="46"/>
                    <a:pt x="5" y="48"/>
                  </a:cubicBezTo>
                  <a:cubicBezTo>
                    <a:pt x="6" y="49"/>
                    <a:pt x="8" y="50"/>
                    <a:pt x="9" y="50"/>
                  </a:cubicBezTo>
                  <a:cubicBezTo>
                    <a:pt x="10" y="50"/>
                    <a:pt x="48" y="60"/>
                    <a:pt x="48" y="60"/>
                  </a:cubicBezTo>
                  <a:cubicBezTo>
                    <a:pt x="48" y="60"/>
                    <a:pt x="38" y="97"/>
                    <a:pt x="37" y="98"/>
                  </a:cubicBezTo>
                  <a:cubicBezTo>
                    <a:pt x="37" y="99"/>
                    <a:pt x="37" y="100"/>
                    <a:pt x="37" y="103"/>
                  </a:cubicBezTo>
                  <a:cubicBezTo>
                    <a:pt x="38" y="105"/>
                    <a:pt x="39" y="106"/>
                    <a:pt x="40" y="107"/>
                  </a:cubicBezTo>
                  <a:cubicBezTo>
                    <a:pt x="41" y="108"/>
                    <a:pt x="51" y="115"/>
                    <a:pt x="53" y="116"/>
                  </a:cubicBezTo>
                  <a:cubicBezTo>
                    <a:pt x="54" y="117"/>
                    <a:pt x="56" y="118"/>
                    <a:pt x="58" y="118"/>
                  </a:cubicBezTo>
                  <a:cubicBezTo>
                    <a:pt x="59" y="118"/>
                    <a:pt x="61" y="118"/>
                    <a:pt x="62" y="117"/>
                  </a:cubicBezTo>
                  <a:cubicBezTo>
                    <a:pt x="61" y="118"/>
                    <a:pt x="96" y="98"/>
                    <a:pt x="96" y="98"/>
                  </a:cubicBezTo>
                  <a:cubicBezTo>
                    <a:pt x="96" y="69"/>
                    <a:pt x="96" y="69"/>
                    <a:pt x="96" y="69"/>
                  </a:cubicBezTo>
                  <a:cubicBezTo>
                    <a:pt x="67" y="86"/>
                    <a:pt x="67" y="86"/>
                    <a:pt x="67" y="86"/>
                  </a:cubicBezTo>
                  <a:cubicBezTo>
                    <a:pt x="71" y="70"/>
                    <a:pt x="71" y="70"/>
                    <a:pt x="71" y="70"/>
                  </a:cubicBezTo>
                  <a:cubicBezTo>
                    <a:pt x="71" y="69"/>
                    <a:pt x="71" y="68"/>
                    <a:pt x="71" y="66"/>
                  </a:cubicBezTo>
                  <a:cubicBezTo>
                    <a:pt x="71" y="65"/>
                    <a:pt x="71" y="65"/>
                    <a:pt x="70" y="63"/>
                  </a:cubicBezTo>
                  <a:cubicBezTo>
                    <a:pt x="69" y="62"/>
                    <a:pt x="56" y="39"/>
                    <a:pt x="56" y="39"/>
                  </a:cubicBezTo>
                  <a:cubicBezTo>
                    <a:pt x="55" y="38"/>
                    <a:pt x="55" y="37"/>
                    <a:pt x="54" y="37"/>
                  </a:cubicBezTo>
                  <a:cubicBezTo>
                    <a:pt x="53" y="36"/>
                    <a:pt x="52" y="35"/>
                    <a:pt x="50" y="35"/>
                  </a:cubicBezTo>
                  <a:cubicBezTo>
                    <a:pt x="49" y="35"/>
                    <a:pt x="34" y="31"/>
                    <a:pt x="34" y="31"/>
                  </a:cubicBezTo>
                  <a:cubicBezTo>
                    <a:pt x="63" y="14"/>
                    <a:pt x="63" y="14"/>
                    <a:pt x="63" y="14"/>
                  </a:cubicBezTo>
                  <a:cubicBezTo>
                    <a:pt x="38" y="0"/>
                    <a:pt x="38" y="0"/>
                    <a:pt x="38" y="0"/>
                  </a:cubicBezTo>
                  <a:cubicBezTo>
                    <a:pt x="38" y="0"/>
                    <a:pt x="8" y="17"/>
                    <a:pt x="5" y="19"/>
                  </a:cubicBezTo>
                  <a:cubicBezTo>
                    <a:pt x="2" y="21"/>
                    <a:pt x="0" y="24"/>
                    <a:pt x="1"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latin typeface="Roboto" panose="02000000000000000000" pitchFamily="2" charset="0"/>
                <a:ea typeface="Roboto" panose="02000000000000000000" pitchFamily="2" charset="0"/>
                <a:cs typeface="Roboto" panose="02000000000000000000" pitchFamily="2" charset="0"/>
              </a:endParaRPr>
            </a:p>
          </p:txBody>
        </p:sp>
        <p:sp>
          <p:nvSpPr>
            <p:cNvPr id="25" name="Freeform 7"/>
            <p:cNvSpPr>
              <a:spLocks/>
            </p:cNvSpPr>
            <p:nvPr/>
          </p:nvSpPr>
          <p:spPr bwMode="auto">
            <a:xfrm>
              <a:off x="9117013" y="1716088"/>
              <a:ext cx="361950" cy="454025"/>
            </a:xfrm>
            <a:custGeom>
              <a:avLst/>
              <a:gdLst>
                <a:gd name="T0" fmla="*/ 43 w 95"/>
                <a:gd name="T1" fmla="*/ 116 h 119"/>
                <a:gd name="T2" fmla="*/ 55 w 95"/>
                <a:gd name="T3" fmla="*/ 107 h 119"/>
                <a:gd name="T4" fmla="*/ 59 w 95"/>
                <a:gd name="T5" fmla="*/ 103 h 119"/>
                <a:gd name="T6" fmla="*/ 59 w 95"/>
                <a:gd name="T7" fmla="*/ 98 h 119"/>
                <a:gd name="T8" fmla="*/ 48 w 95"/>
                <a:gd name="T9" fmla="*/ 60 h 119"/>
                <a:gd name="T10" fmla="*/ 87 w 95"/>
                <a:gd name="T11" fmla="*/ 50 h 119"/>
                <a:gd name="T12" fmla="*/ 91 w 95"/>
                <a:gd name="T13" fmla="*/ 48 h 119"/>
                <a:gd name="T14" fmla="*/ 93 w 95"/>
                <a:gd name="T15" fmla="*/ 43 h 119"/>
                <a:gd name="T16" fmla="*/ 95 w 95"/>
                <a:gd name="T17" fmla="*/ 27 h 119"/>
                <a:gd name="T18" fmla="*/ 94 w 95"/>
                <a:gd name="T19" fmla="*/ 22 h 119"/>
                <a:gd name="T20" fmla="*/ 91 w 95"/>
                <a:gd name="T21" fmla="*/ 19 h 119"/>
                <a:gd name="T22" fmla="*/ 58 w 95"/>
                <a:gd name="T23" fmla="*/ 0 h 119"/>
                <a:gd name="T24" fmla="*/ 33 w 95"/>
                <a:gd name="T25" fmla="*/ 14 h 119"/>
                <a:gd name="T26" fmla="*/ 61 w 95"/>
                <a:gd name="T27" fmla="*/ 31 h 119"/>
                <a:gd name="T28" fmla="*/ 45 w 95"/>
                <a:gd name="T29" fmla="*/ 35 h 119"/>
                <a:gd name="T30" fmla="*/ 42 w 95"/>
                <a:gd name="T31" fmla="*/ 37 h 119"/>
                <a:gd name="T32" fmla="*/ 40 w 95"/>
                <a:gd name="T33" fmla="*/ 39 h 119"/>
                <a:gd name="T34" fmla="*/ 26 w 95"/>
                <a:gd name="T35" fmla="*/ 64 h 119"/>
                <a:gd name="T36" fmla="*/ 25 w 95"/>
                <a:gd name="T37" fmla="*/ 66 h 119"/>
                <a:gd name="T38" fmla="*/ 25 w 95"/>
                <a:gd name="T39" fmla="*/ 70 h 119"/>
                <a:gd name="T40" fmla="*/ 29 w 95"/>
                <a:gd name="T41" fmla="*/ 86 h 119"/>
                <a:gd name="T42" fmla="*/ 0 w 95"/>
                <a:gd name="T43" fmla="*/ 69 h 119"/>
                <a:gd name="T44" fmla="*/ 0 w 95"/>
                <a:gd name="T45" fmla="*/ 98 h 119"/>
                <a:gd name="T46" fmla="*/ 33 w 95"/>
                <a:gd name="T47" fmla="*/ 117 h 119"/>
                <a:gd name="T48" fmla="*/ 43 w 95"/>
                <a:gd name="T49" fmla="*/ 1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5" h="119">
                  <a:moveTo>
                    <a:pt x="43" y="116"/>
                  </a:moveTo>
                  <a:cubicBezTo>
                    <a:pt x="43" y="116"/>
                    <a:pt x="54" y="108"/>
                    <a:pt x="55" y="107"/>
                  </a:cubicBezTo>
                  <a:cubicBezTo>
                    <a:pt x="57" y="106"/>
                    <a:pt x="58" y="104"/>
                    <a:pt x="59" y="103"/>
                  </a:cubicBezTo>
                  <a:cubicBezTo>
                    <a:pt x="59" y="101"/>
                    <a:pt x="59" y="99"/>
                    <a:pt x="59" y="98"/>
                  </a:cubicBezTo>
                  <a:cubicBezTo>
                    <a:pt x="58" y="97"/>
                    <a:pt x="48" y="60"/>
                    <a:pt x="48" y="60"/>
                  </a:cubicBezTo>
                  <a:cubicBezTo>
                    <a:pt x="48" y="60"/>
                    <a:pt x="86" y="50"/>
                    <a:pt x="87" y="50"/>
                  </a:cubicBezTo>
                  <a:cubicBezTo>
                    <a:pt x="88" y="50"/>
                    <a:pt x="89" y="49"/>
                    <a:pt x="91" y="48"/>
                  </a:cubicBezTo>
                  <a:cubicBezTo>
                    <a:pt x="92" y="46"/>
                    <a:pt x="93" y="44"/>
                    <a:pt x="93" y="43"/>
                  </a:cubicBezTo>
                  <a:cubicBezTo>
                    <a:pt x="93" y="42"/>
                    <a:pt x="95" y="29"/>
                    <a:pt x="95" y="27"/>
                  </a:cubicBezTo>
                  <a:cubicBezTo>
                    <a:pt x="95" y="26"/>
                    <a:pt x="95" y="24"/>
                    <a:pt x="94" y="22"/>
                  </a:cubicBezTo>
                  <a:cubicBezTo>
                    <a:pt x="93" y="21"/>
                    <a:pt x="92" y="20"/>
                    <a:pt x="91" y="19"/>
                  </a:cubicBezTo>
                  <a:cubicBezTo>
                    <a:pt x="92" y="20"/>
                    <a:pt x="58" y="0"/>
                    <a:pt x="58" y="0"/>
                  </a:cubicBezTo>
                  <a:cubicBezTo>
                    <a:pt x="33" y="14"/>
                    <a:pt x="33" y="14"/>
                    <a:pt x="33" y="14"/>
                  </a:cubicBezTo>
                  <a:cubicBezTo>
                    <a:pt x="61" y="31"/>
                    <a:pt x="61" y="31"/>
                    <a:pt x="61" y="31"/>
                  </a:cubicBezTo>
                  <a:cubicBezTo>
                    <a:pt x="45" y="35"/>
                    <a:pt x="45" y="35"/>
                    <a:pt x="45" y="35"/>
                  </a:cubicBezTo>
                  <a:cubicBezTo>
                    <a:pt x="44" y="35"/>
                    <a:pt x="43" y="36"/>
                    <a:pt x="42" y="37"/>
                  </a:cubicBezTo>
                  <a:cubicBezTo>
                    <a:pt x="41" y="37"/>
                    <a:pt x="41" y="38"/>
                    <a:pt x="40" y="39"/>
                  </a:cubicBezTo>
                  <a:cubicBezTo>
                    <a:pt x="39" y="40"/>
                    <a:pt x="26" y="64"/>
                    <a:pt x="26" y="64"/>
                  </a:cubicBezTo>
                  <a:cubicBezTo>
                    <a:pt x="25" y="64"/>
                    <a:pt x="25" y="65"/>
                    <a:pt x="25" y="66"/>
                  </a:cubicBezTo>
                  <a:cubicBezTo>
                    <a:pt x="24" y="67"/>
                    <a:pt x="24" y="69"/>
                    <a:pt x="25" y="70"/>
                  </a:cubicBezTo>
                  <a:cubicBezTo>
                    <a:pt x="25" y="72"/>
                    <a:pt x="29" y="86"/>
                    <a:pt x="29" y="86"/>
                  </a:cubicBezTo>
                  <a:cubicBezTo>
                    <a:pt x="0" y="69"/>
                    <a:pt x="0" y="69"/>
                    <a:pt x="0" y="69"/>
                  </a:cubicBezTo>
                  <a:cubicBezTo>
                    <a:pt x="0" y="98"/>
                    <a:pt x="0" y="98"/>
                    <a:pt x="0" y="98"/>
                  </a:cubicBezTo>
                  <a:cubicBezTo>
                    <a:pt x="0" y="98"/>
                    <a:pt x="30" y="115"/>
                    <a:pt x="33" y="117"/>
                  </a:cubicBezTo>
                  <a:cubicBezTo>
                    <a:pt x="37" y="119"/>
                    <a:pt x="40" y="118"/>
                    <a:pt x="43" y="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a:latin typeface="Roboto" panose="02000000000000000000" pitchFamily="2" charset="0"/>
                <a:ea typeface="Roboto" panose="02000000000000000000" pitchFamily="2" charset="0"/>
                <a:cs typeface="Roboto" panose="02000000000000000000" pitchFamily="2" charset="0"/>
              </a:endParaRPr>
            </a:p>
          </p:txBody>
        </p:sp>
      </p:grpSp>
      <p:sp>
        <p:nvSpPr>
          <p:cNvPr id="26" name="Text Placeholder 16"/>
          <p:cNvSpPr txBox="1">
            <a:spLocks/>
          </p:cNvSpPr>
          <p:nvPr userDrawn="1"/>
        </p:nvSpPr>
        <p:spPr>
          <a:xfrm rot="16200000">
            <a:off x="9111636" y="3305007"/>
            <a:ext cx="5467875" cy="247986"/>
          </a:xfrm>
          <a:prstGeom prst="rect">
            <a:avLst/>
          </a:prstGeom>
        </p:spPr>
        <p:txBody>
          <a:bodyPr vert="horz" lIns="0" tIns="0" rIns="0" bIns="0" rtlCol="0" anchor="ctr">
            <a:normAutofit/>
          </a:bodyPr>
          <a:lstStyle>
            <a:lvl1pPr marL="0" marR="0" indent="0" algn="l" defTabSz="1360314" rtl="0" eaLnBrk="1" fontAlgn="auto" latinLnBrk="0" hangingPunct="1">
              <a:lnSpc>
                <a:spcPct val="150000"/>
              </a:lnSpc>
              <a:spcBef>
                <a:spcPts val="744"/>
              </a:spcBef>
              <a:spcAft>
                <a:spcPts val="0"/>
              </a:spcAft>
              <a:buClrTx/>
              <a:buSzPct val="100000"/>
              <a:buFontTx/>
              <a:buNone/>
              <a:tabLst/>
              <a:defRPr sz="900" b="1" kern="1200" spc="0" baseline="0">
                <a:solidFill>
                  <a:schemeClr val="tx1">
                    <a:alpha val="20000"/>
                  </a:schemeClr>
                </a:solidFill>
                <a:latin typeface="+mn-lt"/>
                <a:ea typeface="+mn-ea"/>
                <a:cs typeface="+mn-cs"/>
              </a:defRPr>
            </a:lvl1pPr>
            <a:lvl2pPr marL="0" indent="0" algn="ctr" defTabSz="670871" rtl="0" eaLnBrk="1" latinLnBrk="0" hangingPunct="1">
              <a:lnSpc>
                <a:spcPct val="100000"/>
              </a:lnSpc>
              <a:spcBef>
                <a:spcPts val="744"/>
              </a:spcBef>
              <a:buSzPct val="100000"/>
              <a:buFontTx/>
              <a:buNone/>
              <a:defRPr sz="2708" b="1"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2pPr>
            <a:lvl3pPr marL="0" indent="0" algn="ctr" defTabSz="670871" rtl="0" eaLnBrk="1" latinLnBrk="0" hangingPunct="1">
              <a:lnSpc>
                <a:spcPct val="150000"/>
              </a:lnSpc>
              <a:spcBef>
                <a:spcPts val="744"/>
              </a:spcBef>
              <a:buSzPct val="100000"/>
              <a:buFontTx/>
              <a:buNone/>
              <a:defRPr sz="1505" kern="1200" baseline="0">
                <a:solidFill>
                  <a:schemeClr val="tx1">
                    <a:lumMod val="95000"/>
                    <a:lumOff val="5000"/>
                  </a:schemeClr>
                </a:solidFill>
                <a:latin typeface="+mn-lt"/>
                <a:ea typeface="+mn-ea"/>
                <a:cs typeface="+mn-cs"/>
              </a:defRPr>
            </a:lvl3pPr>
            <a:lvl4pPr marL="0" indent="0" algn="ctr" defTabSz="1360314" rtl="0" eaLnBrk="1" latinLnBrk="0" hangingPunct="1">
              <a:lnSpc>
                <a:spcPct val="100000"/>
              </a:lnSpc>
              <a:spcBef>
                <a:spcPts val="744"/>
              </a:spcBef>
              <a:buSzPct val="100000"/>
              <a:buFontTx/>
              <a:buNone/>
              <a:defRPr sz="2256" b="1" kern="1200">
                <a:solidFill>
                  <a:schemeClr val="tx1">
                    <a:lumMod val="95000"/>
                    <a:lumOff val="5000"/>
                  </a:schemeClr>
                </a:solidFill>
                <a:latin typeface="+mn-lt"/>
                <a:ea typeface="Open Sans" panose="020B0606030504020204" pitchFamily="34" charset="0"/>
                <a:cs typeface="Open Sans" panose="020B0606030504020204" pitchFamily="34" charset="0"/>
              </a:defRPr>
            </a:lvl4pPr>
            <a:lvl5pPr marL="0" indent="0" algn="ctr" defTabSz="1360314" rtl="0" eaLnBrk="1" latinLnBrk="0" hangingPunct="1">
              <a:lnSpc>
                <a:spcPct val="100000"/>
              </a:lnSpc>
              <a:spcBef>
                <a:spcPts val="744"/>
              </a:spcBef>
              <a:buSzPct val="100000"/>
              <a:buFontTx/>
              <a:buNone/>
              <a:defRPr sz="1805" kern="1200" baseline="0">
                <a:solidFill>
                  <a:schemeClr val="tx1">
                    <a:lumMod val="95000"/>
                    <a:lumOff val="5000"/>
                  </a:schemeClr>
                </a:solidFill>
                <a:latin typeface="+mn-lt"/>
                <a:ea typeface="Open Sans" panose="020B0606030504020204" pitchFamily="34" charset="0"/>
                <a:cs typeface="Open Sans" panose="020B0606030504020204" pitchFamily="34" charset="0"/>
              </a:defRPr>
            </a:lvl5pPr>
            <a:lvl6pPr marL="0" indent="0" algn="l" defTabSz="1360314" rtl="0" eaLnBrk="1" latinLnBrk="0" hangingPunct="1">
              <a:lnSpc>
                <a:spcPct val="100000"/>
              </a:lnSpc>
              <a:spcBef>
                <a:spcPts val="744"/>
              </a:spcBef>
              <a:buFontTx/>
              <a:buNone/>
              <a:defRPr sz="1203" kern="1200">
                <a:solidFill>
                  <a:schemeClr val="bg1">
                    <a:lumMod val="65000"/>
                  </a:schemeClr>
                </a:solidFill>
                <a:latin typeface="+mn-lt"/>
                <a:ea typeface="+mn-ea"/>
                <a:cs typeface="+mn-cs"/>
              </a:defRPr>
            </a:lvl6pPr>
            <a:lvl7pPr marL="0" indent="0" algn="l" defTabSz="1360314" rtl="0" eaLnBrk="1" latinLnBrk="0" hangingPunct="1">
              <a:lnSpc>
                <a:spcPct val="100000"/>
              </a:lnSpc>
              <a:spcBef>
                <a:spcPts val="744"/>
              </a:spcBef>
              <a:buFontTx/>
              <a:buNone/>
              <a:defRPr sz="1203" b="1" kern="1200" baseline="0">
                <a:solidFill>
                  <a:schemeClr val="bg1">
                    <a:lumMod val="65000"/>
                  </a:schemeClr>
                </a:solidFill>
                <a:latin typeface="+mn-lt"/>
                <a:ea typeface="+mn-ea"/>
                <a:cs typeface="+mn-cs"/>
              </a:defRPr>
            </a:lvl7pPr>
            <a:lvl8pPr marL="0" marR="0" indent="0" algn="l" defTabSz="1360314" rtl="0" eaLnBrk="1" fontAlgn="auto" latinLnBrk="0" hangingPunct="1">
              <a:lnSpc>
                <a:spcPct val="90000"/>
              </a:lnSpc>
              <a:spcBef>
                <a:spcPts val="744"/>
              </a:spcBef>
              <a:spcAft>
                <a:spcPts val="0"/>
              </a:spcAft>
              <a:buClrTx/>
              <a:buSzTx/>
              <a:buFontTx/>
              <a:buNone/>
              <a:tabLst/>
              <a:defRPr sz="1203" b="1" kern="1200">
                <a:solidFill>
                  <a:schemeClr val="tx1">
                    <a:lumMod val="75000"/>
                    <a:lumOff val="25000"/>
                  </a:schemeClr>
                </a:solidFill>
                <a:latin typeface="+mn-lt"/>
                <a:ea typeface="+mn-ea"/>
                <a:cs typeface="+mn-cs"/>
              </a:defRPr>
            </a:lvl8pPr>
            <a:lvl9pPr marL="268587" indent="0" algn="l" defTabSz="1360314" rtl="0" eaLnBrk="1" latinLnBrk="0" hangingPunct="1">
              <a:lnSpc>
                <a:spcPct val="90000"/>
              </a:lnSpc>
              <a:spcBef>
                <a:spcPts val="744"/>
              </a:spcBef>
              <a:buFont typeface="Arial" panose="020B0604020202020204" pitchFamily="34" charset="0"/>
              <a:buNone/>
              <a:defRPr sz="2678" kern="1200">
                <a:solidFill>
                  <a:schemeClr val="tx1"/>
                </a:solidFill>
                <a:latin typeface="+mn-lt"/>
                <a:ea typeface="+mn-ea"/>
                <a:cs typeface="+mn-cs"/>
              </a:defRPr>
            </a:lvl9pPr>
          </a:lstStyle>
          <a:p>
            <a:pPr marL="0" marR="0" lvl="0" indent="0" algn="ctr" defTabSz="1360314" rtl="0" eaLnBrk="1" fontAlgn="auto" latinLnBrk="0" hangingPunct="1">
              <a:lnSpc>
                <a:spcPct val="150000"/>
              </a:lnSpc>
              <a:spcBef>
                <a:spcPts val="744"/>
              </a:spcBef>
              <a:spcAft>
                <a:spcPts val="0"/>
              </a:spcAft>
              <a:buClrTx/>
              <a:buSzPct val="100000"/>
              <a:buFontTx/>
              <a:buNone/>
              <a:tabLst/>
              <a:defRPr/>
            </a:pPr>
            <a:r>
              <a:rPr kumimoji="0" lang="en-US" sz="700" b="1" i="0" u="none" strike="noStrike" kern="1200" cap="none" spc="100" normalizeH="0" baseline="0" noProof="0" dirty="0">
                <a:ln>
                  <a:noFill/>
                </a:ln>
                <a:solidFill>
                  <a:schemeClr val="tx2">
                    <a:lumMod val="40000"/>
                    <a:lumOff val="60000"/>
                  </a:schemeClr>
                </a:solidFill>
                <a:effectLst/>
                <a:uLnTx/>
                <a:uFillTx/>
                <a:latin typeface="Roboto" panose="02000000000000000000" pitchFamily="2" charset="0"/>
                <a:ea typeface="Roboto" panose="02000000000000000000" pitchFamily="2" charset="0"/>
                <a:cs typeface="Roboto" panose="02000000000000000000" pitchFamily="2" charset="0"/>
              </a:rPr>
              <a:t>METINVESTHOLDING.COM</a:t>
            </a:r>
          </a:p>
        </p:txBody>
      </p:sp>
      <p:sp>
        <p:nvSpPr>
          <p:cNvPr id="28" name="TextBox 27"/>
          <p:cNvSpPr txBox="1"/>
          <p:nvPr userDrawn="1"/>
        </p:nvSpPr>
        <p:spPr>
          <a:xfrm>
            <a:off x="11488650" y="6162938"/>
            <a:ext cx="703350" cy="307777"/>
          </a:xfrm>
          <a:prstGeom prst="rect">
            <a:avLst/>
          </a:prstGeom>
          <a:noFill/>
        </p:spPr>
        <p:txBody>
          <a:bodyPr wrap="square" rtlCol="0">
            <a:spAutoFit/>
          </a:bodyPr>
          <a:lstStyle/>
          <a:p>
            <a:pPr algn="ctr"/>
            <a:fld id="{30D70DA1-0E12-4AA0-9B7E-FE4C1DBECA37}" type="slidenum">
              <a:rPr lang="en-US" sz="1400" b="1" smtClean="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rPr>
              <a:pPr algn="ctr"/>
              <a:t>‹#›</a:t>
            </a:fld>
            <a:endParaRPr lang="ru-RU" sz="1600" b="1" dirty="0">
              <a:solidFill>
                <a:schemeClr val="tx2">
                  <a:lumMod val="40000"/>
                  <a:lumOff val="60000"/>
                </a:schemeClr>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03107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oleObject" Target="../embeddings/oleObject2.bin"/><Relationship Id="rId5" Type="http://schemas.openxmlformats.org/officeDocument/2006/relationships/slideLayout" Target="../slideLayouts/slideLayout14.xml"/><Relationship Id="rId10" Type="http://schemas.openxmlformats.org/officeDocument/2006/relationships/tags" Target="../tags/tag3.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Объект 2" hidden="1"/>
          <p:cNvGraphicFramePr>
            <a:graphicFrameLocks/>
          </p:cNvGraphicFramePr>
          <p:nvPr userDrawn="1">
            <p:custDataLst>
              <p:tags r:id="rId11"/>
            </p:custDataLst>
            <p:extLst>
              <p:ext uri="{D42A27DB-BD31-4B8C-83A1-F6EECF244321}">
                <p14:modId xmlns:p14="http://schemas.microsoft.com/office/powerpoint/2010/main" val="19234752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Слайд think-cell" r:id="rId12" imgW="425" imgH="424" progId="TCLayout.ActiveDocument.1">
                  <p:embed/>
                </p:oleObj>
              </mc:Choice>
              <mc:Fallback>
                <p:oleObj name="Слайд think-cell" r:id="rId12" imgW="425" imgH="424" progId="TCLayout.ActiveDocument.1">
                  <p:embed/>
                  <p:pic>
                    <p:nvPicPr>
                      <p:cNvPr id="3" name="Объект 2"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14" name="Текст 3"/>
          <p:cNvSpPr>
            <a:spLocks noGrp="1"/>
          </p:cNvSpPr>
          <p:nvPr>
            <p:ph type="body" idx="1"/>
          </p:nvPr>
        </p:nvSpPr>
        <p:spPr>
          <a:xfrm>
            <a:off x="1235075" y="1484314"/>
            <a:ext cx="3529013" cy="4752974"/>
          </a:xfrm>
          <a:prstGeom prst="rect">
            <a:avLst/>
          </a:prstGeom>
          <a:ln>
            <a:noFill/>
          </a:ln>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err="1"/>
              <a:t>Четвертый</a:t>
            </a:r>
            <a:r>
              <a:rPr lang="ru-RU" dirty="0"/>
              <a:t> уровень</a:t>
            </a:r>
          </a:p>
          <a:p>
            <a:pPr lvl="4"/>
            <a:r>
              <a:rPr lang="ru-RU" dirty="0"/>
              <a:t>Пятый уровень</a:t>
            </a:r>
          </a:p>
        </p:txBody>
      </p:sp>
      <p:sp>
        <p:nvSpPr>
          <p:cNvPr id="48" name="Заголовок 4"/>
          <p:cNvSpPr>
            <a:spLocks noGrp="1"/>
          </p:cNvSpPr>
          <p:nvPr>
            <p:ph type="title"/>
          </p:nvPr>
        </p:nvSpPr>
        <p:spPr>
          <a:xfrm>
            <a:off x="1235075" y="488314"/>
            <a:ext cx="6218237" cy="745173"/>
          </a:xfrm>
          <a:prstGeom prst="rect">
            <a:avLst/>
          </a:prstGeom>
        </p:spPr>
        <p:txBody>
          <a:bodyPr vert="horz" lIns="0" tIns="0" rIns="0" bIns="0" rtlCol="0" anchor="t">
            <a:normAutofit/>
          </a:bodyPr>
          <a:lstStyle/>
          <a:p>
            <a:r>
              <a:rPr lang="ru-RU" dirty="0"/>
              <a:t>Заголовок первого уровня</a:t>
            </a:r>
          </a:p>
        </p:txBody>
      </p:sp>
    </p:spTree>
    <p:extLst>
      <p:ext uri="{BB962C8B-B14F-4D97-AF65-F5344CB8AC3E}">
        <p14:creationId xmlns:p14="http://schemas.microsoft.com/office/powerpoint/2010/main" val="3087050131"/>
      </p:ext>
    </p:extLst>
  </p:cSld>
  <p:clrMap bg1="lt1" tx1="dk1" bg2="lt2" tx2="dk2" accent1="accent1" accent2="accent2" accent3="accent3" accent4="accent4" accent5="accent5" accent6="accent6" hlink="hlink" folHlink="folHlink"/>
  <p:sldLayoutIdLst>
    <p:sldLayoutId id="2147483668" r:id="rId1"/>
    <p:sldLayoutId id="2147483679" r:id="rId2"/>
    <p:sldLayoutId id="2147483689" r:id="rId3"/>
    <p:sldLayoutId id="2147483688" r:id="rId4"/>
    <p:sldLayoutId id="2147483687" r:id="rId5"/>
    <p:sldLayoutId id="2147483665" r:id="rId6"/>
    <p:sldLayoutId id="2147483704" r:id="rId7"/>
    <p:sldLayoutId id="2147483706" r:id="rId8"/>
    <p:sldLayoutId id="2147483707" r:id="rId9"/>
  </p:sldLayoutIdLst>
  <p:hf hdr="0" ftr="0" dt="0"/>
  <p:txStyles>
    <p:titleStyle>
      <a:lvl1pPr algn="l" defTabSz="914400" rtl="0" eaLnBrk="1" latinLnBrk="0" hangingPunct="1">
        <a:lnSpc>
          <a:spcPct val="90000"/>
        </a:lnSpc>
        <a:spcBef>
          <a:spcPct val="0"/>
        </a:spcBef>
        <a:buNone/>
        <a:defRPr sz="2600" b="1" kern="1200"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b="0" kern="120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211137" indent="0" algn="l" defTabSz="914400" rtl="0" eaLnBrk="1" latinLnBrk="0" hangingPunct="1">
        <a:lnSpc>
          <a:spcPct val="120000"/>
        </a:lnSpc>
        <a:spcBef>
          <a:spcPts val="500"/>
        </a:spcBef>
        <a:buFont typeface="Arial" panose="020B0604020202020204" pitchFamily="34" charset="0"/>
        <a:buNone/>
        <a:defRPr sz="1200" kern="120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377825" indent="0" algn="l" defTabSz="914400" rtl="0" eaLnBrk="1" latinLnBrk="0" hangingPunct="1">
        <a:lnSpc>
          <a:spcPct val="120000"/>
        </a:lnSpc>
        <a:spcBef>
          <a:spcPts val="500"/>
        </a:spcBef>
        <a:buFont typeface="Arial" panose="020B0604020202020204" pitchFamily="34" charset="0"/>
        <a:buNone/>
        <a:defRPr sz="1000" kern="120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552450" indent="0" algn="l" defTabSz="914400" rtl="0" eaLnBrk="1" latinLnBrk="0" hangingPunct="1">
        <a:lnSpc>
          <a:spcPct val="120000"/>
        </a:lnSpc>
        <a:spcBef>
          <a:spcPts val="500"/>
        </a:spcBef>
        <a:buFont typeface="Arial" panose="020B0604020202020204" pitchFamily="34" charset="0"/>
        <a:buNone/>
        <a:defRPr sz="1000" kern="120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719138" indent="0" algn="l" defTabSz="914400" rtl="0" eaLnBrk="1" latinLnBrk="0" hangingPunct="1">
        <a:lnSpc>
          <a:spcPct val="120000"/>
        </a:lnSpc>
        <a:spcBef>
          <a:spcPts val="500"/>
        </a:spcBef>
        <a:buFont typeface="Arial" panose="020B0604020202020204" pitchFamily="34" charset="0"/>
        <a:buNone/>
        <a:defRPr sz="1000" kern="1200" baseline="0">
          <a:solidFill>
            <a:schemeClr val="accent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320">
          <p15:clr>
            <a:srgbClr val="F26B43"/>
          </p15:clr>
        </p15:guide>
        <p15:guide id="3" orient="horz" pos="482" userDrawn="1">
          <p15:clr>
            <a:srgbClr val="FDE53C"/>
          </p15:clr>
        </p15:guide>
        <p15:guide id="5" orient="horz" pos="935" userDrawn="1">
          <p15:clr>
            <a:srgbClr val="000000"/>
          </p15:clr>
        </p15:guide>
        <p15:guide id="7" orient="horz" pos="1071" userDrawn="1">
          <p15:clr>
            <a:srgbClr val="FBAE40"/>
          </p15:clr>
        </p15:guide>
        <p15:guide id="8" orient="horz" pos="1208" userDrawn="1">
          <p15:clr>
            <a:srgbClr val="FBAE40"/>
          </p15:clr>
        </p15:guide>
        <p15:guide id="9" orient="horz" pos="1344" userDrawn="1">
          <p15:clr>
            <a:srgbClr val="FBAE40"/>
          </p15:clr>
        </p15:guide>
        <p15:guide id="10" orient="horz" pos="1480" userDrawn="1">
          <p15:clr>
            <a:srgbClr val="FBAE40"/>
          </p15:clr>
        </p15:guide>
        <p15:guide id="11" orient="horz" pos="2160" userDrawn="1">
          <p15:clr>
            <a:srgbClr val="FBAE40"/>
          </p15:clr>
        </p15:guide>
        <p15:guide id="12" orient="horz" pos="2024" userDrawn="1">
          <p15:clr>
            <a:srgbClr val="FBAE40"/>
          </p15:clr>
        </p15:guide>
        <p15:guide id="13" orient="horz" pos="2296" userDrawn="1">
          <p15:clr>
            <a:srgbClr val="FBAE40"/>
          </p15:clr>
        </p15:guide>
        <p15:guide id="14" orient="horz" pos="2568" userDrawn="1">
          <p15:clr>
            <a:srgbClr val="FBAE40"/>
          </p15:clr>
        </p15:guide>
        <p15:guide id="15" orient="horz" pos="2704" userDrawn="1">
          <p15:clr>
            <a:srgbClr val="FBAE40"/>
          </p15:clr>
        </p15:guide>
        <p15:guide id="16" orient="horz" pos="2976" userDrawn="1">
          <p15:clr>
            <a:srgbClr val="FBAE40"/>
          </p15:clr>
        </p15:guide>
        <p15:guide id="18" orient="horz" pos="346" userDrawn="1">
          <p15:clr>
            <a:srgbClr val="000000"/>
          </p15:clr>
        </p15:guide>
        <p15:guide id="19" orient="horz" pos="777" userDrawn="1">
          <p15:clr>
            <a:srgbClr val="000000"/>
          </p15:clr>
        </p15:guide>
        <p15:guide id="20" orient="horz" pos="1616" userDrawn="1">
          <p15:clr>
            <a:srgbClr val="FBAE40"/>
          </p15:clr>
        </p15:guide>
        <p15:guide id="21" orient="horz" pos="1752" userDrawn="1">
          <p15:clr>
            <a:srgbClr val="FBAE40"/>
          </p15:clr>
        </p15:guide>
        <p15:guide id="22" orient="horz" pos="1888" userDrawn="1">
          <p15:clr>
            <a:srgbClr val="FBAE40"/>
          </p15:clr>
        </p15:guide>
        <p15:guide id="23" orient="horz" pos="2432" userDrawn="1">
          <p15:clr>
            <a:srgbClr val="FBAE40"/>
          </p15:clr>
        </p15:guide>
        <p15:guide id="24" orient="horz" pos="2840" userDrawn="1">
          <p15:clr>
            <a:srgbClr val="FBAE40"/>
          </p15:clr>
        </p15:guide>
        <p15:guide id="25" orient="horz" pos="3112" userDrawn="1">
          <p15:clr>
            <a:srgbClr val="FBAE40"/>
          </p15:clr>
        </p15:guide>
        <p15:guide id="26" orient="horz" pos="3249" userDrawn="1">
          <p15:clr>
            <a:srgbClr val="FBAE40"/>
          </p15:clr>
        </p15:guide>
        <p15:guide id="27" orient="horz" pos="3385" userDrawn="1">
          <p15:clr>
            <a:srgbClr val="FBAE40"/>
          </p15:clr>
        </p15:guide>
        <p15:guide id="28" orient="horz" pos="3521" userDrawn="1">
          <p15:clr>
            <a:srgbClr val="FBAE40"/>
          </p15:clr>
        </p15:guide>
        <p15:guide id="29" orient="horz" pos="3657" userDrawn="1">
          <p15:clr>
            <a:srgbClr val="FBAE40"/>
          </p15:clr>
        </p15:guide>
        <p15:guide id="30" orient="horz" pos="3793" userDrawn="1">
          <p15:clr>
            <a:srgbClr val="FBAE40"/>
          </p15:clr>
        </p15:guide>
        <p15:guide id="31" orient="horz" pos="3929" userDrawn="1">
          <p15:clr>
            <a:srgbClr val="000000"/>
          </p15:clr>
        </p15:guide>
        <p15:guide id="62" pos="438" userDrawn="1">
          <p15:clr>
            <a:srgbClr val="F26B43"/>
          </p15:clr>
        </p15:guide>
        <p15:guide id="97" orient="horz" pos="618" userDrawn="1">
          <p15:clr>
            <a:srgbClr val="FDE53C"/>
          </p15:clr>
        </p15:guide>
        <p15:guide id="104" pos="7680" userDrawn="1">
          <p15:clr>
            <a:srgbClr val="FBAE40"/>
          </p15:clr>
        </p15:guide>
        <p15:guide id="105" pos="778" userDrawn="1">
          <p15:clr>
            <a:srgbClr val="000000"/>
          </p15:clr>
        </p15:guide>
        <p15:guide id="106" pos="1164" userDrawn="1">
          <p15:clr>
            <a:srgbClr val="9FCC3B"/>
          </p15:clr>
        </p15:guide>
        <p15:guide id="107" pos="1345" userDrawn="1">
          <p15:clr>
            <a:srgbClr val="9FCC3B"/>
          </p15:clr>
        </p15:guide>
        <p15:guide id="108" pos="1708" userDrawn="1">
          <p15:clr>
            <a:srgbClr val="9FCC3B"/>
          </p15:clr>
        </p15:guide>
        <p15:guide id="109" pos="1890" userDrawn="1">
          <p15:clr>
            <a:srgbClr val="9FCC3B"/>
          </p15:clr>
        </p15:guide>
        <p15:guide id="110" pos="2252" userDrawn="1">
          <p15:clr>
            <a:srgbClr val="9FCC3B"/>
          </p15:clr>
        </p15:guide>
        <p15:guide id="111" pos="2434" userDrawn="1">
          <p15:clr>
            <a:srgbClr val="9FCC3B"/>
          </p15:clr>
        </p15:guide>
        <p15:guide id="112" pos="2819" userDrawn="1">
          <p15:clr>
            <a:srgbClr val="9FCC3B"/>
          </p15:clr>
        </p15:guide>
        <p15:guide id="113" pos="3364" userDrawn="1">
          <p15:clr>
            <a:srgbClr val="9FCC3B"/>
          </p15:clr>
        </p15:guide>
        <p15:guide id="114" pos="3552" userDrawn="1">
          <p15:clr>
            <a:srgbClr val="9FCC3B"/>
          </p15:clr>
        </p15:guide>
        <p15:guide id="115" pos="3001" userDrawn="1">
          <p15:clr>
            <a:srgbClr val="9FCC3B"/>
          </p15:clr>
        </p15:guide>
        <p15:guide id="116" pos="3936" userDrawn="1">
          <p15:clr>
            <a:srgbClr val="9FCC3B"/>
          </p15:clr>
        </p15:guide>
        <p15:guide id="117" pos="4112" userDrawn="1">
          <p15:clr>
            <a:srgbClr val="9FCC3B"/>
          </p15:clr>
        </p15:guide>
        <p15:guide id="118" pos="4498" userDrawn="1">
          <p15:clr>
            <a:srgbClr val="9FCC3B"/>
          </p15:clr>
        </p15:guide>
        <p15:guide id="119" pos="4679" userDrawn="1">
          <p15:clr>
            <a:srgbClr val="9FCC3B"/>
          </p15:clr>
        </p15:guide>
        <p15:guide id="120" pos="5065" userDrawn="1">
          <p15:clr>
            <a:srgbClr val="9FCC3B"/>
          </p15:clr>
        </p15:guide>
        <p15:guide id="121" pos="5246" userDrawn="1">
          <p15:clr>
            <a:srgbClr val="9FCC3B"/>
          </p15:clr>
        </p15:guide>
        <p15:guide id="122" pos="5609" userDrawn="1">
          <p15:clr>
            <a:srgbClr val="9FCC3B"/>
          </p15:clr>
        </p15:guide>
        <p15:guide id="123" pos="5790" userDrawn="1">
          <p15:clr>
            <a:srgbClr val="9FCC3B"/>
          </p15:clr>
        </p15:guide>
        <p15:guide id="124" pos="6357" userDrawn="1">
          <p15:clr>
            <a:srgbClr val="9FCC3B"/>
          </p15:clr>
        </p15:guide>
        <p15:guide id="125" pos="6176" userDrawn="1">
          <p15:clr>
            <a:srgbClr val="9FCC3B"/>
          </p15:clr>
        </p15:guide>
        <p15:guide id="126" pos="6743" userDrawn="1">
          <p15:clr>
            <a:srgbClr val="9FCC3B"/>
          </p15:clr>
        </p15:guide>
        <p15:guide id="127" pos="6924" userDrawn="1">
          <p15:clr>
            <a:srgbClr val="9FCC3B"/>
          </p15:clr>
        </p15:guide>
        <p15:guide id="128" pos="7287" userDrawn="1">
          <p15:clr>
            <a:srgbClr val="9FCC3B"/>
          </p15:clr>
        </p15:guide>
        <p15:guide id="129" pos="7469" userDrawn="1">
          <p15:clr>
            <a:srgbClr val="00000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graphicFrame>
        <p:nvGraphicFramePr>
          <p:cNvPr id="5" name="Объект 4" hidden="1"/>
          <p:cNvGraphicFramePr>
            <a:graphicFrameLocks noChangeAspect="1"/>
          </p:cNvGraphicFramePr>
          <p:nvPr userDrawn="1">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Слайд think-cell" r:id="rId11" imgW="425" imgH="424" progId="TCLayout.ActiveDocument.1">
                  <p:embed/>
                </p:oleObj>
              </mc:Choice>
              <mc:Fallback>
                <p:oleObj name="Слайд think-cell" r:id="rId11" imgW="425" imgH="424" progId="TCLayout.ActiveDocument.1">
                  <p:embed/>
                  <p:pic>
                    <p:nvPicPr>
                      <p:cNvPr id="5" name="Объект 4"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14" name="Текст 3"/>
          <p:cNvSpPr>
            <a:spLocks noGrp="1"/>
          </p:cNvSpPr>
          <p:nvPr>
            <p:ph type="body" idx="1"/>
          </p:nvPr>
        </p:nvSpPr>
        <p:spPr>
          <a:xfrm>
            <a:off x="1235075" y="1484314"/>
            <a:ext cx="3529013" cy="4752974"/>
          </a:xfrm>
          <a:prstGeom prst="rect">
            <a:avLst/>
          </a:prstGeom>
          <a:ln>
            <a:noFill/>
          </a:ln>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err="1"/>
              <a:t>Четвертый</a:t>
            </a:r>
            <a:r>
              <a:rPr lang="ru-RU" dirty="0"/>
              <a:t> уровень</a:t>
            </a:r>
          </a:p>
          <a:p>
            <a:pPr lvl="4"/>
            <a:r>
              <a:rPr lang="ru-RU" dirty="0"/>
              <a:t>Пятый уровень</a:t>
            </a:r>
          </a:p>
        </p:txBody>
      </p:sp>
      <p:sp>
        <p:nvSpPr>
          <p:cNvPr id="48" name="Заголовок 4"/>
          <p:cNvSpPr>
            <a:spLocks noGrp="1"/>
          </p:cNvSpPr>
          <p:nvPr>
            <p:ph type="title"/>
          </p:nvPr>
        </p:nvSpPr>
        <p:spPr>
          <a:xfrm>
            <a:off x="1235075" y="488314"/>
            <a:ext cx="6218237" cy="745173"/>
          </a:xfrm>
          <a:prstGeom prst="rect">
            <a:avLst/>
          </a:prstGeom>
        </p:spPr>
        <p:txBody>
          <a:bodyPr vert="horz" lIns="0" tIns="0" rIns="0" bIns="0" rtlCol="0" anchor="t">
            <a:normAutofit/>
          </a:bodyPr>
          <a:lstStyle/>
          <a:p>
            <a:r>
              <a:rPr lang="ru-RU" dirty="0"/>
              <a:t>Заголовок первого уровня</a:t>
            </a:r>
          </a:p>
        </p:txBody>
      </p:sp>
    </p:spTree>
    <p:extLst>
      <p:ext uri="{BB962C8B-B14F-4D97-AF65-F5344CB8AC3E}">
        <p14:creationId xmlns:p14="http://schemas.microsoft.com/office/powerpoint/2010/main" val="385054143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hf hdr="0" ftr="0" dt="0"/>
  <p:txStyles>
    <p:titleStyle>
      <a:lvl1pPr algn="l" defTabSz="914400" rtl="0" eaLnBrk="1" latinLnBrk="0" hangingPunct="1">
        <a:lnSpc>
          <a:spcPct val="90000"/>
        </a:lnSpc>
        <a:spcBef>
          <a:spcPct val="0"/>
        </a:spcBef>
        <a:buNone/>
        <a:defRPr sz="2800" b="0" kern="1200" spc="20" baseline="0">
          <a:solidFill>
            <a:schemeClr val="bg1"/>
          </a:solidFill>
          <a:latin typeface="Roboto" panose="02000000000000000000" pitchFamily="2" charset="0"/>
          <a:ea typeface="Roboto" panose="02000000000000000000" pitchFamily="2" charset="0"/>
          <a:cs typeface="Roboto" panose="02000000000000000000" pitchFamily="2" charset="0"/>
        </a:defRPr>
      </a:lvl1pPr>
    </p:titleStyle>
    <p:bodyStyle>
      <a:lvl1pPr marL="142875" indent="-142875" algn="l" defTabSz="914400" rtl="0" eaLnBrk="1" latinLnBrk="0" hangingPunct="1">
        <a:lnSpc>
          <a:spcPct val="90000"/>
        </a:lnSpc>
        <a:spcBef>
          <a:spcPts val="1000"/>
        </a:spcBef>
        <a:buFont typeface="Arial" panose="020B0604020202020204" pitchFamily="34" charset="0"/>
        <a:buChar char="•"/>
        <a:defRPr sz="1600" b="0" kern="1200" baseline="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1pPr>
      <a:lvl2pPr marL="358775" indent="-147638" algn="l" defTabSz="914400" rtl="0" eaLnBrk="1" latinLnBrk="0" hangingPunct="1">
        <a:lnSpc>
          <a:spcPct val="90000"/>
        </a:lnSpc>
        <a:spcBef>
          <a:spcPts val="500"/>
        </a:spcBef>
        <a:buFont typeface="Arial" panose="020B0604020202020204" pitchFamily="34" charset="0"/>
        <a:buChar char="•"/>
        <a:defRPr sz="1400" kern="1200" baseline="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2pPr>
      <a:lvl3pPr marL="538163" indent="-160338" algn="l" defTabSz="914400" rtl="0" eaLnBrk="1" latinLnBrk="0" hangingPunct="1">
        <a:lnSpc>
          <a:spcPct val="90000"/>
        </a:lnSpc>
        <a:spcBef>
          <a:spcPts val="500"/>
        </a:spcBef>
        <a:buFont typeface="Arial" panose="020B0604020202020204" pitchFamily="34" charset="0"/>
        <a:buChar char="•"/>
        <a:defRPr sz="1200" kern="1200" baseline="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3pPr>
      <a:lvl4pPr marL="717550" indent="-165100" algn="l" defTabSz="914400" rtl="0" eaLnBrk="1" latinLnBrk="0" hangingPunct="1">
        <a:lnSpc>
          <a:spcPct val="90000"/>
        </a:lnSpc>
        <a:spcBef>
          <a:spcPts val="500"/>
        </a:spcBef>
        <a:buFont typeface="Arial" panose="020B0604020202020204" pitchFamily="34" charset="0"/>
        <a:buChar char="•"/>
        <a:defRPr sz="1000" kern="1200" baseline="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4pPr>
      <a:lvl5pPr marL="896938" indent="-177800" algn="l" defTabSz="914400" rtl="0" eaLnBrk="1" latinLnBrk="0" hangingPunct="1">
        <a:lnSpc>
          <a:spcPct val="90000"/>
        </a:lnSpc>
        <a:spcBef>
          <a:spcPts val="500"/>
        </a:spcBef>
        <a:buFont typeface="Arial" panose="020B0604020202020204" pitchFamily="34" charset="0"/>
        <a:buChar char="•"/>
        <a:defRPr sz="800" kern="1200" baseline="0">
          <a:solidFill>
            <a:schemeClr val="tx2">
              <a:lumMod val="20000"/>
              <a:lumOff val="80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320">
          <p15:clr>
            <a:srgbClr val="F26B43"/>
          </p15:clr>
        </p15:guide>
        <p15:guide id="3" orient="horz" pos="482">
          <p15:clr>
            <a:srgbClr val="FDE53C"/>
          </p15:clr>
        </p15:guide>
        <p15:guide id="5" orient="horz" pos="935">
          <p15:clr>
            <a:srgbClr val="000000"/>
          </p15:clr>
        </p15:guide>
        <p15:guide id="7" orient="horz" pos="1071">
          <p15:clr>
            <a:srgbClr val="FBAE40"/>
          </p15:clr>
        </p15:guide>
        <p15:guide id="8" orient="horz" pos="1208">
          <p15:clr>
            <a:srgbClr val="FBAE40"/>
          </p15:clr>
        </p15:guide>
        <p15:guide id="9" orient="horz" pos="1344">
          <p15:clr>
            <a:srgbClr val="FBAE40"/>
          </p15:clr>
        </p15:guide>
        <p15:guide id="10" orient="horz" pos="1480">
          <p15:clr>
            <a:srgbClr val="FBAE40"/>
          </p15:clr>
        </p15:guide>
        <p15:guide id="11" orient="horz" pos="2160">
          <p15:clr>
            <a:srgbClr val="FBAE40"/>
          </p15:clr>
        </p15:guide>
        <p15:guide id="12" orient="horz" pos="2024">
          <p15:clr>
            <a:srgbClr val="FBAE40"/>
          </p15:clr>
        </p15:guide>
        <p15:guide id="13" orient="horz" pos="2296">
          <p15:clr>
            <a:srgbClr val="FBAE40"/>
          </p15:clr>
        </p15:guide>
        <p15:guide id="14" orient="horz" pos="2568">
          <p15:clr>
            <a:srgbClr val="FBAE40"/>
          </p15:clr>
        </p15:guide>
        <p15:guide id="15" orient="horz" pos="2704">
          <p15:clr>
            <a:srgbClr val="FBAE40"/>
          </p15:clr>
        </p15:guide>
        <p15:guide id="16" orient="horz" pos="2976">
          <p15:clr>
            <a:srgbClr val="FBAE40"/>
          </p15:clr>
        </p15:guide>
        <p15:guide id="18" orient="horz" pos="346">
          <p15:clr>
            <a:srgbClr val="000000"/>
          </p15:clr>
        </p15:guide>
        <p15:guide id="19" orient="horz" pos="777">
          <p15:clr>
            <a:srgbClr val="000000"/>
          </p15:clr>
        </p15:guide>
        <p15:guide id="20" orient="horz" pos="1616">
          <p15:clr>
            <a:srgbClr val="FBAE40"/>
          </p15:clr>
        </p15:guide>
        <p15:guide id="21" orient="horz" pos="1752">
          <p15:clr>
            <a:srgbClr val="FBAE40"/>
          </p15:clr>
        </p15:guide>
        <p15:guide id="22" orient="horz" pos="1888">
          <p15:clr>
            <a:srgbClr val="FBAE40"/>
          </p15:clr>
        </p15:guide>
        <p15:guide id="23" orient="horz" pos="2432">
          <p15:clr>
            <a:srgbClr val="FBAE40"/>
          </p15:clr>
        </p15:guide>
        <p15:guide id="24" orient="horz" pos="2840">
          <p15:clr>
            <a:srgbClr val="FBAE40"/>
          </p15:clr>
        </p15:guide>
        <p15:guide id="25" orient="horz" pos="3112">
          <p15:clr>
            <a:srgbClr val="FBAE40"/>
          </p15:clr>
        </p15:guide>
        <p15:guide id="26" orient="horz" pos="3249">
          <p15:clr>
            <a:srgbClr val="FBAE40"/>
          </p15:clr>
        </p15:guide>
        <p15:guide id="27" orient="horz" pos="3385">
          <p15:clr>
            <a:srgbClr val="FBAE40"/>
          </p15:clr>
        </p15:guide>
        <p15:guide id="28" orient="horz" pos="3521">
          <p15:clr>
            <a:srgbClr val="FBAE40"/>
          </p15:clr>
        </p15:guide>
        <p15:guide id="29" orient="horz" pos="3657">
          <p15:clr>
            <a:srgbClr val="FBAE40"/>
          </p15:clr>
        </p15:guide>
        <p15:guide id="30" orient="horz" pos="3793">
          <p15:clr>
            <a:srgbClr val="FBAE40"/>
          </p15:clr>
        </p15:guide>
        <p15:guide id="31" orient="horz" pos="3929">
          <p15:clr>
            <a:srgbClr val="000000"/>
          </p15:clr>
        </p15:guide>
        <p15:guide id="62" pos="438">
          <p15:clr>
            <a:srgbClr val="F26B43"/>
          </p15:clr>
        </p15:guide>
        <p15:guide id="97" orient="horz" pos="618">
          <p15:clr>
            <a:srgbClr val="FDE53C"/>
          </p15:clr>
        </p15:guide>
        <p15:guide id="104" pos="7680">
          <p15:clr>
            <a:srgbClr val="FBAE40"/>
          </p15:clr>
        </p15:guide>
        <p15:guide id="105" pos="778">
          <p15:clr>
            <a:srgbClr val="000000"/>
          </p15:clr>
        </p15:guide>
        <p15:guide id="106" pos="1164">
          <p15:clr>
            <a:srgbClr val="9FCC3B"/>
          </p15:clr>
        </p15:guide>
        <p15:guide id="107" pos="1345">
          <p15:clr>
            <a:srgbClr val="9FCC3B"/>
          </p15:clr>
        </p15:guide>
        <p15:guide id="108" pos="1708">
          <p15:clr>
            <a:srgbClr val="9FCC3B"/>
          </p15:clr>
        </p15:guide>
        <p15:guide id="109" pos="1890">
          <p15:clr>
            <a:srgbClr val="9FCC3B"/>
          </p15:clr>
        </p15:guide>
        <p15:guide id="110" pos="2252">
          <p15:clr>
            <a:srgbClr val="9FCC3B"/>
          </p15:clr>
        </p15:guide>
        <p15:guide id="111" pos="2434">
          <p15:clr>
            <a:srgbClr val="9FCC3B"/>
          </p15:clr>
        </p15:guide>
        <p15:guide id="112" pos="2819">
          <p15:clr>
            <a:srgbClr val="9FCC3B"/>
          </p15:clr>
        </p15:guide>
        <p15:guide id="113" pos="3364">
          <p15:clr>
            <a:srgbClr val="9FCC3B"/>
          </p15:clr>
        </p15:guide>
        <p15:guide id="114" pos="3552">
          <p15:clr>
            <a:srgbClr val="9FCC3B"/>
          </p15:clr>
        </p15:guide>
        <p15:guide id="115" pos="3001">
          <p15:clr>
            <a:srgbClr val="9FCC3B"/>
          </p15:clr>
        </p15:guide>
        <p15:guide id="116" pos="3936">
          <p15:clr>
            <a:srgbClr val="9FCC3B"/>
          </p15:clr>
        </p15:guide>
        <p15:guide id="117" pos="4112">
          <p15:clr>
            <a:srgbClr val="9FCC3B"/>
          </p15:clr>
        </p15:guide>
        <p15:guide id="118" pos="4498">
          <p15:clr>
            <a:srgbClr val="9FCC3B"/>
          </p15:clr>
        </p15:guide>
        <p15:guide id="119" pos="4679">
          <p15:clr>
            <a:srgbClr val="9FCC3B"/>
          </p15:clr>
        </p15:guide>
        <p15:guide id="120" pos="5065">
          <p15:clr>
            <a:srgbClr val="9FCC3B"/>
          </p15:clr>
        </p15:guide>
        <p15:guide id="121" pos="5246">
          <p15:clr>
            <a:srgbClr val="9FCC3B"/>
          </p15:clr>
        </p15:guide>
        <p15:guide id="122" pos="5609">
          <p15:clr>
            <a:srgbClr val="9FCC3B"/>
          </p15:clr>
        </p15:guide>
        <p15:guide id="123" pos="5790">
          <p15:clr>
            <a:srgbClr val="9FCC3B"/>
          </p15:clr>
        </p15:guide>
        <p15:guide id="124" pos="6357">
          <p15:clr>
            <a:srgbClr val="9FCC3B"/>
          </p15:clr>
        </p15:guide>
        <p15:guide id="125" pos="6176">
          <p15:clr>
            <a:srgbClr val="9FCC3B"/>
          </p15:clr>
        </p15:guide>
        <p15:guide id="126" pos="6743">
          <p15:clr>
            <a:srgbClr val="9FCC3B"/>
          </p15:clr>
        </p15:guide>
        <p15:guide id="127" pos="6924">
          <p15:clr>
            <a:srgbClr val="9FCC3B"/>
          </p15:clr>
        </p15:guide>
        <p15:guide id="128" pos="7287">
          <p15:clr>
            <a:srgbClr val="9FCC3B"/>
          </p15:clr>
        </p15:guide>
        <p15:guide id="129" pos="7469">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47A44-32A5-48D3-8A8F-F85FA4DF2547}"/>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A09D47A-21F0-FC9D-51C0-A0D7B46AE61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Слайд think-cell" r:id="rId3" imgW="425" imgH="424" progId="TCLayout.ActiveDocument.1">
                  <p:embed/>
                </p:oleObj>
              </mc:Choice>
              <mc:Fallback>
                <p:oleObj name="Слайд think-cell" r:id="rId3" imgW="425" imgH="424" progId="TCLayout.ActiveDocument.1">
                  <p:embed/>
                  <p:pic>
                    <p:nvPicPr>
                      <p:cNvPr id="4" name="think-cell data - do not delete" hidden="1">
                        <a:extLst>
                          <a:ext uri="{FF2B5EF4-FFF2-40B4-BE49-F238E27FC236}">
                            <a16:creationId xmlns:a16="http://schemas.microsoft.com/office/drawing/2014/main" id="{CA09D47A-21F0-FC9D-51C0-A0D7B46AE6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54ADFE6-71A7-3400-781F-EC440CCD4C25}"/>
              </a:ext>
            </a:extLst>
          </p:cNvPr>
          <p:cNvSpPr>
            <a:spLocks noGrp="1"/>
          </p:cNvSpPr>
          <p:nvPr>
            <p:ph type="title"/>
          </p:nvPr>
        </p:nvSpPr>
        <p:spPr>
          <a:xfrm>
            <a:off x="93518" y="0"/>
            <a:ext cx="11525251" cy="673388"/>
          </a:xfrm>
        </p:spPr>
        <p:txBody>
          <a:bodyPr vert="horz" rIns="0">
            <a:noAutofit/>
          </a:bodyPr>
          <a:lstStyle/>
          <a:p>
            <a:r>
              <a:rPr lang="en-US" sz="2800" dirty="0"/>
              <a:t>Business Plan Development Approach for 2026</a:t>
            </a:r>
            <a:endParaRPr lang="ru-RU" sz="2800" dirty="0"/>
          </a:p>
        </p:txBody>
      </p:sp>
      <p:sp>
        <p:nvSpPr>
          <p:cNvPr id="6" name="TextBox 5">
            <a:extLst>
              <a:ext uri="{FF2B5EF4-FFF2-40B4-BE49-F238E27FC236}">
                <a16:creationId xmlns:a16="http://schemas.microsoft.com/office/drawing/2014/main" id="{3134AAAF-9E64-6F28-8DA6-6849654AB5C3}"/>
              </a:ext>
            </a:extLst>
          </p:cNvPr>
          <p:cNvSpPr txBox="1"/>
          <p:nvPr/>
        </p:nvSpPr>
        <p:spPr>
          <a:xfrm>
            <a:off x="171452" y="521014"/>
            <a:ext cx="5471678" cy="2677656"/>
          </a:xfrm>
          <a:prstGeom prst="rect">
            <a:avLst/>
          </a:prstGeom>
          <a:noFill/>
        </p:spPr>
        <p:txBody>
          <a:bodyPr wrap="square">
            <a:spAutoFit/>
          </a:bodyPr>
          <a:lstStyle/>
          <a:p>
            <a:pPr algn="ctr">
              <a:buNone/>
            </a:pPr>
            <a:r>
              <a:rPr lang="en-US" sz="1200" b="1" dirty="0"/>
              <a:t>Approach to Developing the 2026 Operating Plan</a:t>
            </a:r>
            <a:endParaRPr lang="ru-RU" sz="1200" b="1" dirty="0"/>
          </a:p>
          <a:p>
            <a:pPr algn="ctr">
              <a:buNone/>
            </a:pPr>
            <a:endParaRPr lang="ru-RU" sz="1200" b="1" dirty="0"/>
          </a:p>
          <a:p>
            <a:pPr algn="just">
              <a:buNone/>
            </a:pPr>
            <a:r>
              <a:rPr lang="en-US" sz="1200" dirty="0"/>
              <a:t>The asset was acquired by the Group in December 2025. Consequently, a detailed business plan, including a comprehensive financial model, was not prepared prior to completion of the transaction.</a:t>
            </a:r>
            <a:endParaRPr lang="ru-RU" sz="1200" dirty="0"/>
          </a:p>
          <a:p>
            <a:pPr algn="just">
              <a:buNone/>
            </a:pPr>
            <a:endParaRPr lang="ru-RU" sz="1200" dirty="0"/>
          </a:p>
          <a:p>
            <a:pPr algn="just">
              <a:buNone/>
            </a:pPr>
            <a:r>
              <a:rPr lang="en-US" sz="1200" dirty="0"/>
              <a:t>The 2026 business plan was developed in January 2026 based on the production capacity information available at that time, the planned workforce expansion, and the expected trajectory for achieving target operating performance.</a:t>
            </a:r>
            <a:endParaRPr lang="ru-RU" sz="1200" dirty="0"/>
          </a:p>
          <a:p>
            <a:pPr algn="just">
              <a:buNone/>
            </a:pPr>
            <a:endParaRPr lang="ru-RU" sz="1200" dirty="0"/>
          </a:p>
          <a:p>
            <a:pPr algn="just">
              <a:buNone/>
            </a:pPr>
            <a:r>
              <a:rPr lang="en-US" sz="1200" dirty="0"/>
              <a:t>The planned production volume of approximately 126</a:t>
            </a:r>
            <a:r>
              <a:rPr lang="pl-PL" sz="1200" dirty="0"/>
              <a:t> Kt</a:t>
            </a:r>
            <a:r>
              <a:rPr lang="en-US" sz="1200" dirty="0"/>
              <a:t> was determined using a volume-based operational approach, assuming a gradual ramp-up to target utilization of the production facilities.</a:t>
            </a:r>
            <a:endParaRPr lang="ru-RU" sz="1200" dirty="0"/>
          </a:p>
        </p:txBody>
      </p:sp>
      <p:sp>
        <p:nvSpPr>
          <p:cNvPr id="11" name="TextBox 10">
            <a:extLst>
              <a:ext uri="{FF2B5EF4-FFF2-40B4-BE49-F238E27FC236}">
                <a16:creationId xmlns:a16="http://schemas.microsoft.com/office/drawing/2014/main" id="{D01BEFB5-D501-1E66-3D71-D10618BD6CAC}"/>
              </a:ext>
            </a:extLst>
          </p:cNvPr>
          <p:cNvSpPr txBox="1"/>
          <p:nvPr/>
        </p:nvSpPr>
        <p:spPr>
          <a:xfrm>
            <a:off x="6069157" y="521014"/>
            <a:ext cx="5291565" cy="2308324"/>
          </a:xfrm>
          <a:prstGeom prst="rect">
            <a:avLst/>
          </a:prstGeom>
          <a:noFill/>
        </p:spPr>
        <p:txBody>
          <a:bodyPr wrap="square">
            <a:spAutoFit/>
          </a:bodyPr>
          <a:lstStyle/>
          <a:p>
            <a:pPr algn="ctr">
              <a:buNone/>
            </a:pPr>
            <a:r>
              <a:rPr lang="en-GB" sz="1200" b="1" dirty="0"/>
              <a:t>Key Operational Drivers</a:t>
            </a:r>
            <a:endParaRPr lang="pl-PL" sz="1200" b="1" dirty="0"/>
          </a:p>
          <a:p>
            <a:pPr algn="just">
              <a:buNone/>
            </a:pPr>
            <a:endParaRPr lang="ru-RU" sz="1200" b="1" dirty="0"/>
          </a:p>
          <a:p>
            <a:pPr algn="just"/>
            <a:r>
              <a:rPr lang="en-US" sz="1200" dirty="0"/>
              <a:t>The key factors supporting achievement of the planned production volume are</a:t>
            </a:r>
            <a:r>
              <a:rPr lang="ru-RU" sz="1200" dirty="0"/>
              <a:t>: </a:t>
            </a:r>
          </a:p>
          <a:p>
            <a:pPr marL="171450" indent="-171450" algn="just">
              <a:buFont typeface="Arial" panose="020B0604020202020204" pitchFamily="34" charset="0"/>
              <a:buChar char="•"/>
            </a:pPr>
            <a:endParaRPr lang="pl-PL" sz="1200" dirty="0"/>
          </a:p>
          <a:p>
            <a:pPr marL="171450" lvl="0" indent="-171450" algn="just" eaLnBrk="0" fontAlgn="base" hangingPunct="0">
              <a:spcBef>
                <a:spcPct val="0"/>
              </a:spcBef>
              <a:spcAft>
                <a:spcPct val="0"/>
              </a:spcAft>
              <a:buFont typeface="Arial" panose="020B0604020202020204" pitchFamily="34" charset="0"/>
              <a:buChar char="•"/>
            </a:pPr>
            <a:r>
              <a:rPr lang="en-US" sz="1200" noProof="0" dirty="0"/>
              <a:t>gradual increase in headcount throughout 2026, reaching the target level of 285 FTEs; </a:t>
            </a:r>
          </a:p>
          <a:p>
            <a:pPr marL="171450" lvl="0" indent="-171450" algn="just" eaLnBrk="0" fontAlgn="base" hangingPunct="0">
              <a:spcBef>
                <a:spcPct val="0"/>
              </a:spcBef>
              <a:spcAft>
                <a:spcPct val="0"/>
              </a:spcAft>
              <a:buFont typeface="Arial" panose="020B0604020202020204" pitchFamily="34" charset="0"/>
              <a:buChar char="•"/>
            </a:pPr>
            <a:r>
              <a:rPr lang="en-US" sz="1200" noProof="0" dirty="0"/>
              <a:t>achievement of planned operating parameters as the ramp-up period progresses; </a:t>
            </a:r>
          </a:p>
          <a:p>
            <a:pPr marL="171450" lvl="0" indent="-171450" algn="just" eaLnBrk="0" fontAlgn="base" hangingPunct="0">
              <a:spcBef>
                <a:spcPct val="0"/>
              </a:spcBef>
              <a:spcAft>
                <a:spcPct val="0"/>
              </a:spcAft>
              <a:buFont typeface="Arial" panose="020B0604020202020204" pitchFamily="34" charset="0"/>
              <a:buChar char="•"/>
            </a:pPr>
            <a:r>
              <a:rPr lang="en-US" sz="1200" noProof="0" dirty="0"/>
              <a:t>assessment of the cost base based on actual costs incurred following the acquisition of the asset and existing contractual commitments. </a:t>
            </a:r>
          </a:p>
          <a:p>
            <a:pPr marL="171450" indent="-171450" algn="just">
              <a:buFont typeface="Arial" panose="020B0604020202020204" pitchFamily="34" charset="0"/>
              <a:buChar char="•"/>
            </a:pPr>
            <a:endParaRPr lang="ru-RU" sz="1200" dirty="0"/>
          </a:p>
        </p:txBody>
      </p:sp>
      <p:sp>
        <p:nvSpPr>
          <p:cNvPr id="14" name="TextBox 13">
            <a:extLst>
              <a:ext uri="{FF2B5EF4-FFF2-40B4-BE49-F238E27FC236}">
                <a16:creationId xmlns:a16="http://schemas.microsoft.com/office/drawing/2014/main" id="{BDE96C30-98AB-CB76-1C3B-F642089BF401}"/>
              </a:ext>
            </a:extLst>
          </p:cNvPr>
          <p:cNvSpPr txBox="1"/>
          <p:nvPr/>
        </p:nvSpPr>
        <p:spPr>
          <a:xfrm>
            <a:off x="171452" y="3517069"/>
            <a:ext cx="5555670" cy="2677656"/>
          </a:xfrm>
          <a:prstGeom prst="rect">
            <a:avLst/>
          </a:prstGeom>
          <a:noFill/>
        </p:spPr>
        <p:txBody>
          <a:bodyPr wrap="square">
            <a:spAutoFit/>
          </a:bodyPr>
          <a:lstStyle/>
          <a:p>
            <a:pPr algn="ctr">
              <a:buNone/>
            </a:pPr>
            <a:r>
              <a:rPr lang="en-GB" sz="1200" b="1" dirty="0"/>
              <a:t>Actual Operating Performance</a:t>
            </a:r>
            <a:endParaRPr lang="pl-PL" sz="1200" b="1" dirty="0"/>
          </a:p>
          <a:p>
            <a:pPr algn="ctr">
              <a:buNone/>
            </a:pPr>
            <a:endParaRPr lang="ru-RU" sz="1200" b="1" dirty="0"/>
          </a:p>
          <a:p>
            <a:pPr algn="just">
              <a:buNone/>
            </a:pPr>
            <a:r>
              <a:rPr lang="en-US" sz="1200" dirty="0"/>
              <a:t>During the first five months of 2026, production and sales volumes amounted to 34</a:t>
            </a:r>
            <a:r>
              <a:rPr lang="pl-PL" sz="1200" dirty="0"/>
              <a:t>,</a:t>
            </a:r>
            <a:r>
              <a:rPr lang="en-US" sz="1200" dirty="0"/>
              <a:t>7 </a:t>
            </a:r>
            <a:r>
              <a:rPr lang="pl-PL" sz="1200" dirty="0"/>
              <a:t>Kt</a:t>
            </a:r>
            <a:r>
              <a:rPr lang="en-US" sz="1200" dirty="0"/>
              <a:t> and 33</a:t>
            </a:r>
            <a:r>
              <a:rPr lang="pl-PL" sz="1200" dirty="0"/>
              <a:t>,</a:t>
            </a:r>
            <a:r>
              <a:rPr lang="en-US" sz="1200" dirty="0"/>
              <a:t>5 </a:t>
            </a:r>
            <a:r>
              <a:rPr lang="pl-PL" sz="1200" dirty="0"/>
              <a:t>Kt</a:t>
            </a:r>
            <a:r>
              <a:rPr lang="en-US" sz="1200" dirty="0"/>
              <a:t>, respectively, confirming the successful completion of the ramp-up phase and the Company's progress toward the planned operating parameters.</a:t>
            </a:r>
            <a:endParaRPr lang="pl-PL" sz="1200" dirty="0"/>
          </a:p>
          <a:p>
            <a:pPr algn="just">
              <a:buNone/>
            </a:pPr>
            <a:endParaRPr lang="pl-PL" sz="1200" dirty="0"/>
          </a:p>
          <a:p>
            <a:pPr algn="just">
              <a:buNone/>
            </a:pPr>
            <a:r>
              <a:rPr lang="en-US" sz="1200" dirty="0"/>
              <a:t>Average headcount increased from 146 FTEs in January 2026 to 223 FTEs in May 2026. Management has approved a further hiring plan to reach the target staffing level of 285 FTEs, required to support planned production volumes.</a:t>
            </a:r>
            <a:endParaRPr lang="pl-PL" sz="1200" dirty="0"/>
          </a:p>
          <a:p>
            <a:pPr algn="just">
              <a:buNone/>
            </a:pPr>
            <a:endParaRPr lang="pl-PL" sz="1200" dirty="0"/>
          </a:p>
          <a:p>
            <a:pPr algn="just">
              <a:buNone/>
            </a:pPr>
            <a:r>
              <a:rPr lang="en-US" sz="1200" dirty="0"/>
              <a:t>The actual operating results confirm the achievability of the planned production volume, provided the current pace of workforce expansion and operational ramp-up is maintained.</a:t>
            </a:r>
            <a:endParaRPr lang="ru-RU" sz="1200" dirty="0"/>
          </a:p>
        </p:txBody>
      </p:sp>
      <p:cxnSp>
        <p:nvCxnSpPr>
          <p:cNvPr id="21" name="Прямая со стрелкой 20">
            <a:extLst>
              <a:ext uri="{FF2B5EF4-FFF2-40B4-BE49-F238E27FC236}">
                <a16:creationId xmlns:a16="http://schemas.microsoft.com/office/drawing/2014/main" id="{A6BFC9DC-3E68-F744-258C-ED2F4EA760E8}"/>
              </a:ext>
            </a:extLst>
          </p:cNvPr>
          <p:cNvCxnSpPr>
            <a:cxnSpLocks/>
          </p:cNvCxnSpPr>
          <p:nvPr/>
        </p:nvCxnSpPr>
        <p:spPr>
          <a:xfrm>
            <a:off x="5856144" y="521014"/>
            <a:ext cx="0" cy="6127436"/>
          </a:xfrm>
          <a:prstGeom prst="straightConnector1">
            <a:avLst/>
          </a:prstGeom>
          <a:ln w="28575">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8C3022B0-9A3A-1FC3-ADBC-E29A8506347D}"/>
              </a:ext>
            </a:extLst>
          </p:cNvPr>
          <p:cNvCxnSpPr>
            <a:cxnSpLocks/>
          </p:cNvCxnSpPr>
          <p:nvPr/>
        </p:nvCxnSpPr>
        <p:spPr>
          <a:xfrm flipH="1">
            <a:off x="291811" y="3493107"/>
            <a:ext cx="10981458" cy="0"/>
          </a:xfrm>
          <a:prstGeom prst="straightConnector1">
            <a:avLst/>
          </a:prstGeom>
          <a:ln w="28575">
            <a:solidFill>
              <a:schemeClr val="bg1">
                <a:lumMod val="6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EC5536-9727-6FB5-517A-E37D8C6D2DF4}"/>
              </a:ext>
            </a:extLst>
          </p:cNvPr>
          <p:cNvSpPr txBox="1"/>
          <p:nvPr/>
        </p:nvSpPr>
        <p:spPr>
          <a:xfrm>
            <a:off x="6069156" y="3517069"/>
            <a:ext cx="5222297" cy="1569660"/>
          </a:xfrm>
          <a:prstGeom prst="rect">
            <a:avLst/>
          </a:prstGeom>
          <a:noFill/>
        </p:spPr>
        <p:txBody>
          <a:bodyPr wrap="square">
            <a:spAutoFit/>
          </a:bodyPr>
          <a:lstStyle/>
          <a:p>
            <a:pPr algn="ctr">
              <a:buNone/>
            </a:pPr>
            <a:r>
              <a:rPr lang="en-GB" sz="1200" b="1" dirty="0"/>
              <a:t>Approach to Financial Metrics</a:t>
            </a:r>
          </a:p>
          <a:p>
            <a:pPr algn="ctr">
              <a:buNone/>
            </a:pPr>
            <a:endParaRPr lang="ru-RU" sz="1200" b="1" dirty="0"/>
          </a:p>
          <a:p>
            <a:pPr algn="just">
              <a:buNone/>
            </a:pPr>
            <a:r>
              <a:rPr lang="en-US" sz="1200" dirty="0"/>
              <a:t>At the time the business plan was prepared, detailed financial projections (including the projected income statement, balance sheet and cash flow statement) had not yet been developed, as management's primary focus was on production and resource-related operational drivers (production volumes, workforce expansion and capacity utilization), which determine the Company's achievement of its target operating level.</a:t>
            </a:r>
            <a:endParaRPr lang="ru-RU" sz="1200" dirty="0"/>
          </a:p>
        </p:txBody>
      </p:sp>
    </p:spTree>
    <p:extLst>
      <p:ext uri="{BB962C8B-B14F-4D97-AF65-F5344CB8AC3E}">
        <p14:creationId xmlns:p14="http://schemas.microsoft.com/office/powerpoint/2010/main" val="342698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D46D7-5D35-714D-5FC3-D41260BA73EA}"/>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3ED4D62-354A-2680-F02C-442772A4D66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Слайд think-cell" r:id="rId3" imgW="425" imgH="424" progId="TCLayout.ActiveDocument.1">
                  <p:embed/>
                </p:oleObj>
              </mc:Choice>
              <mc:Fallback>
                <p:oleObj name="Слайд think-cell" r:id="rId3" imgW="425" imgH="424" progId="TCLayout.ActiveDocument.1">
                  <p:embed/>
                  <p:pic>
                    <p:nvPicPr>
                      <p:cNvPr id="4" name="think-cell data - do not delete" hidden="1">
                        <a:extLst>
                          <a:ext uri="{FF2B5EF4-FFF2-40B4-BE49-F238E27FC236}">
                            <a16:creationId xmlns:a16="http://schemas.microsoft.com/office/drawing/2014/main" id="{33ED4D62-354A-2680-F02C-442772A4D6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07F1C9F2-6783-B7E0-C21C-62DBF7513081}"/>
              </a:ext>
            </a:extLst>
          </p:cNvPr>
          <p:cNvSpPr txBox="1"/>
          <p:nvPr/>
        </p:nvSpPr>
        <p:spPr>
          <a:xfrm>
            <a:off x="153261" y="1504950"/>
            <a:ext cx="2557284" cy="3631763"/>
          </a:xfrm>
          <a:prstGeom prst="rect">
            <a:avLst/>
          </a:prstGeom>
          <a:noFill/>
        </p:spPr>
        <p:txBody>
          <a:bodyPr wrap="square">
            <a:spAutoFit/>
          </a:bodyPr>
          <a:lstStyle/>
          <a:p>
            <a:pPr algn="ctr"/>
            <a:r>
              <a:rPr lang="en-US" sz="1000" b="1" dirty="0"/>
              <a:t>Key Risk Factors and Uncertainties</a:t>
            </a:r>
          </a:p>
          <a:p>
            <a:pPr algn="ctr"/>
            <a:endParaRPr lang="en-US" sz="1000" b="1" dirty="0"/>
          </a:p>
          <a:p>
            <a:pPr algn="ctr"/>
            <a:endParaRPr lang="ru-RU" sz="1000" b="1" dirty="0"/>
          </a:p>
          <a:p>
            <a:pPr algn="just"/>
            <a:r>
              <a:rPr lang="en-US" sz="1000" dirty="0"/>
              <a:t>Management has identified the following principal factors that may affect the Company's ability to achieve its planned operating performance</a:t>
            </a:r>
            <a:r>
              <a:rPr lang="ru-RU" sz="1000" dirty="0"/>
              <a:t>:</a:t>
            </a:r>
          </a:p>
          <a:p>
            <a:pPr algn="just"/>
            <a:endParaRPr lang="ru-RU" sz="1000" dirty="0"/>
          </a:p>
          <a:p>
            <a:pPr marL="171450" indent="-171450" algn="just">
              <a:buFont typeface="Arial" panose="020B0604020202020204" pitchFamily="34" charset="0"/>
              <a:buChar char="•"/>
            </a:pPr>
            <a:r>
              <a:rPr lang="en-US" sz="1000" dirty="0"/>
              <a:t>risk of not achieving planned production and sales volumes</a:t>
            </a:r>
            <a:r>
              <a:rPr lang="ru-RU" sz="1000" dirty="0"/>
              <a:t>;</a:t>
            </a:r>
          </a:p>
          <a:p>
            <a:pPr marL="171450" indent="-171450" algn="just">
              <a:buFont typeface="Arial" panose="020B0604020202020204" pitchFamily="34" charset="0"/>
              <a:buChar char="•"/>
            </a:pPr>
            <a:r>
              <a:rPr lang="en-US" sz="1000" dirty="0"/>
              <a:t>risk associated with achieving the target workforce level</a:t>
            </a:r>
            <a:r>
              <a:rPr lang="ru-RU" sz="1000" dirty="0"/>
              <a:t>;</a:t>
            </a:r>
          </a:p>
          <a:p>
            <a:pPr marL="171450" indent="-171450" algn="just">
              <a:buFont typeface="Arial" panose="020B0604020202020204" pitchFamily="34" charset="0"/>
              <a:buChar char="•"/>
            </a:pPr>
            <a:r>
              <a:rPr lang="en-US" sz="1000" dirty="0"/>
              <a:t>operational risks related to the transition to target operating parameters during the ramp-up period</a:t>
            </a:r>
            <a:r>
              <a:rPr lang="ru-RU" sz="1000" dirty="0"/>
              <a:t>;</a:t>
            </a:r>
          </a:p>
          <a:p>
            <a:pPr marL="171450" indent="-171450" algn="just">
              <a:buFont typeface="Arial" panose="020B0604020202020204" pitchFamily="34" charset="0"/>
              <a:buChar char="•"/>
            </a:pPr>
            <a:r>
              <a:rPr lang="en-US" sz="1000" dirty="0"/>
              <a:t>risk of increasing operating costs during the current phase of operations</a:t>
            </a:r>
            <a:r>
              <a:rPr lang="ru-RU" sz="1000" dirty="0"/>
              <a:t>.</a:t>
            </a:r>
            <a:endParaRPr lang="en-US" sz="1000" dirty="0"/>
          </a:p>
          <a:p>
            <a:pPr algn="just"/>
            <a:endParaRPr lang="ru-RU" sz="1000" dirty="0"/>
          </a:p>
          <a:p>
            <a:pPr algn="just"/>
            <a:r>
              <a:rPr lang="en-US" sz="1000" dirty="0"/>
              <a:t>The key uncertainty affecting achievement of the planned operating metrics is the pace of workforce expansion, which is critical to reaching the target production capacity</a:t>
            </a:r>
            <a:r>
              <a:rPr lang="ru-RU" sz="1000" dirty="0"/>
              <a:t>.</a:t>
            </a:r>
          </a:p>
        </p:txBody>
      </p:sp>
      <p:sp>
        <p:nvSpPr>
          <p:cNvPr id="11" name="TextBox 10">
            <a:extLst>
              <a:ext uri="{FF2B5EF4-FFF2-40B4-BE49-F238E27FC236}">
                <a16:creationId xmlns:a16="http://schemas.microsoft.com/office/drawing/2014/main" id="{21BD95D8-A96D-525F-4495-2EC50892A6E9}"/>
              </a:ext>
            </a:extLst>
          </p:cNvPr>
          <p:cNvSpPr txBox="1"/>
          <p:nvPr/>
        </p:nvSpPr>
        <p:spPr>
          <a:xfrm>
            <a:off x="2983392" y="1504950"/>
            <a:ext cx="2700000" cy="4247317"/>
          </a:xfrm>
          <a:prstGeom prst="rect">
            <a:avLst/>
          </a:prstGeom>
          <a:noFill/>
        </p:spPr>
        <p:txBody>
          <a:bodyPr wrap="square">
            <a:spAutoFit/>
          </a:bodyPr>
          <a:lstStyle/>
          <a:p>
            <a:pPr algn="ctr"/>
            <a:r>
              <a:rPr lang="en-US" sz="1000" b="1" dirty="0"/>
              <a:t>Management Plans and Their Feasibility</a:t>
            </a:r>
            <a:endParaRPr lang="ru-RU" sz="1000" b="1" dirty="0"/>
          </a:p>
          <a:p>
            <a:endParaRPr lang="en-US" sz="1000" dirty="0"/>
          </a:p>
          <a:p>
            <a:endParaRPr lang="ru-RU" sz="1000" dirty="0"/>
          </a:p>
          <a:p>
            <a:pPr algn="just"/>
            <a:r>
              <a:rPr lang="en-US" sz="1000" dirty="0"/>
              <a:t>The planned production volume of approximately 126 Kt has been determined using a volume-based operational approach, assuming a gradual ramp-up to target utilization of production facilities</a:t>
            </a:r>
            <a:r>
              <a:rPr lang="ru-RU" sz="1000" dirty="0"/>
              <a:t>.</a:t>
            </a:r>
          </a:p>
          <a:p>
            <a:pPr algn="just"/>
            <a:endParaRPr lang="ru-RU" sz="1000" dirty="0"/>
          </a:p>
          <a:p>
            <a:pPr algn="just"/>
            <a:r>
              <a:rPr lang="en-US" sz="1000" dirty="0"/>
              <a:t>Achievement of the planned operating metrics is supported by</a:t>
            </a:r>
            <a:r>
              <a:rPr lang="ru-RU" sz="1000" dirty="0"/>
              <a:t>:</a:t>
            </a:r>
          </a:p>
          <a:p>
            <a:pPr marL="171450" indent="-171450" algn="just">
              <a:buFont typeface="Arial" panose="020B0604020202020204" pitchFamily="34" charset="0"/>
              <a:buChar char="•"/>
            </a:pPr>
            <a:r>
              <a:rPr lang="en-US" sz="1000" dirty="0"/>
              <a:t>phased increase in headcount to the target level of 285 FTEs (actual increase from 146 FTEs in January 2026 to 223 FTEs in May 2026)</a:t>
            </a:r>
            <a:r>
              <a:rPr lang="ru-RU" sz="1000" dirty="0"/>
              <a:t>;</a:t>
            </a:r>
          </a:p>
          <a:p>
            <a:pPr marL="171450" indent="-171450" algn="just">
              <a:buFont typeface="Arial" panose="020B0604020202020204" pitchFamily="34" charset="0"/>
              <a:buChar char="•"/>
            </a:pPr>
            <a:r>
              <a:rPr lang="en-US" sz="1000" dirty="0"/>
              <a:t>gradual achievement of planned operating parameters throughout the ramp-up period</a:t>
            </a:r>
            <a:r>
              <a:rPr lang="ru-RU" sz="1000" dirty="0"/>
              <a:t>;</a:t>
            </a:r>
          </a:p>
          <a:p>
            <a:pPr marL="171450" indent="-171450" algn="just">
              <a:buFont typeface="Arial" panose="020B0604020202020204" pitchFamily="34" charset="0"/>
              <a:buChar char="•"/>
            </a:pPr>
            <a:r>
              <a:rPr lang="en-US" sz="1000" dirty="0"/>
              <a:t>alignment of production capacity with the target utilization level upon completion of the planned recruitment</a:t>
            </a:r>
            <a:r>
              <a:rPr lang="ru-RU" sz="1000" dirty="0"/>
              <a:t>.</a:t>
            </a:r>
          </a:p>
          <a:p>
            <a:pPr algn="just"/>
            <a:endParaRPr lang="ru-RU" sz="1000" dirty="0"/>
          </a:p>
          <a:p>
            <a:pPr algn="just"/>
            <a:r>
              <a:rPr lang="en-US" sz="1000" dirty="0"/>
              <a:t>The actual operating results for the first five months of 2026 (34,7 Kt of production and 33,5 Kt of sales) confirm that the Company is progressing in line with its planned production trajectory</a:t>
            </a:r>
            <a:r>
              <a:rPr lang="ru-RU" sz="1000" dirty="0"/>
              <a:t>.</a:t>
            </a:r>
          </a:p>
        </p:txBody>
      </p:sp>
      <p:sp>
        <p:nvSpPr>
          <p:cNvPr id="14" name="TextBox 13">
            <a:extLst>
              <a:ext uri="{FF2B5EF4-FFF2-40B4-BE49-F238E27FC236}">
                <a16:creationId xmlns:a16="http://schemas.microsoft.com/office/drawing/2014/main" id="{8442558F-F09F-350D-1909-F2BF6EF72EBB}"/>
              </a:ext>
            </a:extLst>
          </p:cNvPr>
          <p:cNvSpPr txBox="1"/>
          <p:nvPr/>
        </p:nvSpPr>
        <p:spPr>
          <a:xfrm>
            <a:off x="8786370" y="1504950"/>
            <a:ext cx="2700000" cy="2862322"/>
          </a:xfrm>
          <a:prstGeom prst="rect">
            <a:avLst/>
          </a:prstGeom>
          <a:noFill/>
        </p:spPr>
        <p:txBody>
          <a:bodyPr wrap="square">
            <a:spAutoFit/>
          </a:bodyPr>
          <a:lstStyle/>
          <a:p>
            <a:pPr algn="ctr"/>
            <a:r>
              <a:rPr lang="en-GB" sz="1000" b="1" dirty="0"/>
              <a:t>Management Conclusion</a:t>
            </a:r>
            <a:endParaRPr lang="ru-RU" sz="1000" b="1" dirty="0"/>
          </a:p>
          <a:p>
            <a:pPr algn="ctr"/>
            <a:endParaRPr lang="ru-RU" sz="1000" b="1" dirty="0"/>
          </a:p>
          <a:p>
            <a:pPr algn="just"/>
            <a:endParaRPr lang="ru-RU" sz="1000" b="1" dirty="0"/>
          </a:p>
          <a:p>
            <a:pPr algn="just"/>
            <a:r>
              <a:rPr lang="en-US" sz="1000" dirty="0"/>
              <a:t>Based on the assessment performed, management believes that</a:t>
            </a:r>
            <a:r>
              <a:rPr lang="ru-RU" sz="1000" dirty="0"/>
              <a:t>:</a:t>
            </a:r>
          </a:p>
          <a:p>
            <a:pPr algn="just"/>
            <a:endParaRPr lang="ru-RU" sz="1000" dirty="0"/>
          </a:p>
          <a:p>
            <a:pPr marL="171450" indent="-171450" algn="just">
              <a:buFont typeface="Arial" panose="020B0604020202020204" pitchFamily="34" charset="0"/>
              <a:buChar char="•"/>
            </a:pPr>
            <a:r>
              <a:rPr lang="en-US" sz="1000" dirty="0"/>
              <a:t>the Company's operating model is capable of achieving the target operating level upon completion of the planned workforce expansion</a:t>
            </a:r>
            <a:r>
              <a:rPr lang="ru-RU" sz="1000" dirty="0"/>
              <a:t>;</a:t>
            </a:r>
          </a:p>
          <a:p>
            <a:pPr marL="171450" indent="-171450" algn="just">
              <a:buFont typeface="Arial" panose="020B0604020202020204" pitchFamily="34" charset="0"/>
              <a:buChar char="•"/>
            </a:pPr>
            <a:r>
              <a:rPr lang="en-US" sz="1000" dirty="0"/>
              <a:t>current operating performance is consistent with the expected ramp-up trajectory</a:t>
            </a:r>
            <a:r>
              <a:rPr lang="ru-RU" sz="1000" dirty="0"/>
              <a:t>;</a:t>
            </a:r>
          </a:p>
          <a:p>
            <a:pPr marL="171450" indent="-171450" algn="just">
              <a:buFont typeface="Arial" panose="020B0604020202020204" pitchFamily="34" charset="0"/>
              <a:buChar char="•"/>
            </a:pPr>
            <a:r>
              <a:rPr lang="en-US" sz="1000" dirty="0"/>
              <a:t>there are no indicators of material uncertainty that would cast significant doubt on the Company's ability to continue as a going concern for at least 12 months from the reporting date</a:t>
            </a:r>
            <a:r>
              <a:rPr lang="ru-RU" sz="1000" dirty="0"/>
              <a:t>.</a:t>
            </a:r>
          </a:p>
        </p:txBody>
      </p:sp>
      <p:sp>
        <p:nvSpPr>
          <p:cNvPr id="28" name="TextBox 27">
            <a:extLst>
              <a:ext uri="{FF2B5EF4-FFF2-40B4-BE49-F238E27FC236}">
                <a16:creationId xmlns:a16="http://schemas.microsoft.com/office/drawing/2014/main" id="{F088AF43-21E3-4CCA-2AD7-59EA60BDA7FB}"/>
              </a:ext>
            </a:extLst>
          </p:cNvPr>
          <p:cNvSpPr txBox="1"/>
          <p:nvPr/>
        </p:nvSpPr>
        <p:spPr>
          <a:xfrm>
            <a:off x="5956239" y="1504950"/>
            <a:ext cx="2700000" cy="3016210"/>
          </a:xfrm>
          <a:prstGeom prst="rect">
            <a:avLst/>
          </a:prstGeom>
          <a:noFill/>
        </p:spPr>
        <p:txBody>
          <a:bodyPr wrap="square">
            <a:spAutoFit/>
          </a:bodyPr>
          <a:lstStyle/>
          <a:p>
            <a:pPr algn="ctr"/>
            <a:r>
              <a:rPr lang="en-GB" sz="1000" b="1" dirty="0"/>
              <a:t>Prospective Financial Information</a:t>
            </a:r>
            <a:endParaRPr lang="ru-RU" sz="1000" b="1" dirty="0"/>
          </a:p>
          <a:p>
            <a:pPr algn="ctr"/>
            <a:endParaRPr lang="ru-RU" sz="1000" b="1" dirty="0"/>
          </a:p>
          <a:p>
            <a:endParaRPr lang="ru-RU" sz="1000" b="1" dirty="0"/>
          </a:p>
          <a:p>
            <a:pPr algn="just"/>
            <a:r>
              <a:rPr lang="en-US" sz="1000" dirty="0"/>
              <a:t>Detailed projected financial statements (including the projected income statement, balance sheet and cash flow statement) have not been prepared</a:t>
            </a:r>
            <a:r>
              <a:rPr lang="ru-RU" sz="1000" dirty="0"/>
              <a:t>.</a:t>
            </a:r>
          </a:p>
          <a:p>
            <a:pPr algn="just"/>
            <a:endParaRPr lang="ru-RU" sz="1000" dirty="0"/>
          </a:p>
          <a:p>
            <a:pPr algn="just"/>
            <a:r>
              <a:rPr lang="en-US" sz="1000" dirty="0"/>
              <a:t>Operational planning has primarily been based on non-financial (operational) performance indicators, which represent the key business drivers (production volumes, workforce expansion and production capacity utilization)</a:t>
            </a:r>
            <a:r>
              <a:rPr lang="ru-RU" sz="1000" dirty="0"/>
              <a:t>.</a:t>
            </a:r>
          </a:p>
          <a:p>
            <a:pPr algn="just"/>
            <a:endParaRPr lang="ru-RU" sz="1000" dirty="0"/>
          </a:p>
          <a:p>
            <a:pPr algn="just"/>
            <a:r>
              <a:rPr lang="en-US" sz="1000" dirty="0"/>
              <a:t>Financial metrics were used as management indicators but did not serve as the basis for developing a detailed financial model during the first year following the acquisition.</a:t>
            </a:r>
            <a:endParaRPr lang="ru-RU" sz="1000" dirty="0"/>
          </a:p>
        </p:txBody>
      </p:sp>
      <p:sp>
        <p:nvSpPr>
          <p:cNvPr id="2" name="Title 1">
            <a:extLst>
              <a:ext uri="{FF2B5EF4-FFF2-40B4-BE49-F238E27FC236}">
                <a16:creationId xmlns:a16="http://schemas.microsoft.com/office/drawing/2014/main" id="{4C3F410E-9F3D-8AAA-243C-EA2D7F8BDA42}"/>
              </a:ext>
            </a:extLst>
          </p:cNvPr>
          <p:cNvSpPr txBox="1">
            <a:spLocks/>
          </p:cNvSpPr>
          <p:nvPr/>
        </p:nvSpPr>
        <p:spPr>
          <a:xfrm>
            <a:off x="93518" y="0"/>
            <a:ext cx="11525251" cy="673388"/>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2600" b="1" kern="1200" spc="-20" baseline="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stStyle>
          <a:p>
            <a:r>
              <a:rPr lang="en-US" sz="2400" dirty="0"/>
              <a:t>Key Risk Factors, Assumptions and Uncertainties, and Assessment of the Company's Ability to Continue as a Going Concern</a:t>
            </a:r>
            <a:endParaRPr lang="ru-RU" sz="2400" dirty="0"/>
          </a:p>
        </p:txBody>
      </p:sp>
      <p:sp>
        <p:nvSpPr>
          <p:cNvPr id="8" name="TextBox 7">
            <a:extLst>
              <a:ext uri="{FF2B5EF4-FFF2-40B4-BE49-F238E27FC236}">
                <a16:creationId xmlns:a16="http://schemas.microsoft.com/office/drawing/2014/main" id="{2C75C95E-E242-4088-B33D-2361E0228197}"/>
              </a:ext>
            </a:extLst>
          </p:cNvPr>
          <p:cNvSpPr txBox="1"/>
          <p:nvPr/>
        </p:nvSpPr>
        <p:spPr>
          <a:xfrm>
            <a:off x="93518" y="869699"/>
            <a:ext cx="11179748" cy="461665"/>
          </a:xfrm>
          <a:prstGeom prst="rect">
            <a:avLst/>
          </a:prstGeom>
          <a:noFill/>
        </p:spPr>
        <p:txBody>
          <a:bodyPr wrap="square">
            <a:spAutoFit/>
          </a:bodyPr>
          <a:lstStyle/>
          <a:p>
            <a:pPr algn="just"/>
            <a:r>
              <a:rPr lang="en-US" sz="1200" i="1" dirty="0"/>
              <a:t>Management has performed an assessment of the Company's ability to continue as a going concern for the foreseeable future (at least 12 months from the reporting date) based on the analysis of operating performance, key risks and available management information.</a:t>
            </a:r>
            <a:endParaRPr lang="en-GB" sz="1200" i="1" dirty="0"/>
          </a:p>
        </p:txBody>
      </p:sp>
      <p:sp>
        <p:nvSpPr>
          <p:cNvPr id="9" name="Равнобедренный треугольник 8">
            <a:extLst>
              <a:ext uri="{FF2B5EF4-FFF2-40B4-BE49-F238E27FC236}">
                <a16:creationId xmlns:a16="http://schemas.microsoft.com/office/drawing/2014/main" id="{D6B01AA3-C12D-655A-ADE2-07169BA5A90B}"/>
              </a:ext>
            </a:extLst>
          </p:cNvPr>
          <p:cNvSpPr/>
          <p:nvPr/>
        </p:nvSpPr>
        <p:spPr>
          <a:xfrm rot="5400000">
            <a:off x="812596" y="3622804"/>
            <a:ext cx="4162427" cy="191749"/>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Равнобедренный треугольник 9">
            <a:extLst>
              <a:ext uri="{FF2B5EF4-FFF2-40B4-BE49-F238E27FC236}">
                <a16:creationId xmlns:a16="http://schemas.microsoft.com/office/drawing/2014/main" id="{2AE2C8EF-0D48-CD2E-60FF-9E3F81B56F52}"/>
              </a:ext>
            </a:extLst>
          </p:cNvPr>
          <p:cNvSpPr/>
          <p:nvPr/>
        </p:nvSpPr>
        <p:spPr>
          <a:xfrm rot="5400000">
            <a:off x="6670900" y="3522792"/>
            <a:ext cx="4162427" cy="191749"/>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Равнобедренный треугольник 11">
            <a:extLst>
              <a:ext uri="{FF2B5EF4-FFF2-40B4-BE49-F238E27FC236}">
                <a16:creationId xmlns:a16="http://schemas.microsoft.com/office/drawing/2014/main" id="{C99BAA6B-165F-5D31-5428-C53D3F8D208F}"/>
              </a:ext>
            </a:extLst>
          </p:cNvPr>
          <p:cNvSpPr/>
          <p:nvPr/>
        </p:nvSpPr>
        <p:spPr>
          <a:xfrm rot="5400000">
            <a:off x="3828184" y="3669595"/>
            <a:ext cx="4162427" cy="191749"/>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5056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332&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ew Light">
  <a:themeElements>
    <a:clrScheme name="Metinvest 2.2.1">
      <a:dk1>
        <a:sysClr val="windowText" lastClr="000000"/>
      </a:dk1>
      <a:lt1>
        <a:srgbClr val="FFFFFF"/>
      </a:lt1>
      <a:dk2>
        <a:srgbClr val="3F3F49"/>
      </a:dk2>
      <a:lt2>
        <a:srgbClr val="F5F7F9"/>
      </a:lt2>
      <a:accent1>
        <a:srgbClr val="E2001F"/>
      </a:accent1>
      <a:accent2>
        <a:srgbClr val="9B9BAA"/>
      </a:accent2>
      <a:accent3>
        <a:srgbClr val="6F6F7B"/>
      </a:accent3>
      <a:accent4>
        <a:srgbClr val="C8A486"/>
      </a:accent4>
      <a:accent5>
        <a:srgbClr val="785959"/>
      </a:accent5>
      <a:accent6>
        <a:srgbClr val="3F3F49"/>
      </a:accent6>
      <a:hlink>
        <a:srgbClr val="8B8B9D"/>
      </a:hlink>
      <a:folHlink>
        <a:srgbClr val="6F6F7B"/>
      </a:folHlink>
    </a:clrScheme>
    <a:fontScheme name="Другая 1">
      <a:majorFont>
        <a:latin typeface="Roboto"/>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invest New" id="{8ADD6996-3F02-4789-892A-BD00A0323A83}" vid="{5F7AAB12-0D97-4199-AC3D-F81603EF594C}"/>
    </a:ext>
  </a:extLst>
</a:theme>
</file>

<file path=ppt/theme/theme2.xml><?xml version="1.0" encoding="utf-8"?>
<a:theme xmlns:a="http://schemas.openxmlformats.org/drawingml/2006/main" name="1_New Dark">
  <a:themeElements>
    <a:clrScheme name="Metinvest 2.2.1">
      <a:dk1>
        <a:sysClr val="windowText" lastClr="000000"/>
      </a:dk1>
      <a:lt1>
        <a:srgbClr val="FFFFFF"/>
      </a:lt1>
      <a:dk2>
        <a:srgbClr val="3F3F49"/>
      </a:dk2>
      <a:lt2>
        <a:srgbClr val="F5F7F9"/>
      </a:lt2>
      <a:accent1>
        <a:srgbClr val="E2001F"/>
      </a:accent1>
      <a:accent2>
        <a:srgbClr val="9B9BAA"/>
      </a:accent2>
      <a:accent3>
        <a:srgbClr val="6F6F7B"/>
      </a:accent3>
      <a:accent4>
        <a:srgbClr val="C8A486"/>
      </a:accent4>
      <a:accent5>
        <a:srgbClr val="785959"/>
      </a:accent5>
      <a:accent6>
        <a:srgbClr val="3F3F49"/>
      </a:accent6>
      <a:hlink>
        <a:srgbClr val="8B8B9D"/>
      </a:hlink>
      <a:folHlink>
        <a:srgbClr val="6F6F7B"/>
      </a:folHlink>
    </a:clrScheme>
    <a:fontScheme name="Другая 1">
      <a:majorFont>
        <a:latin typeface="Roboto"/>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invest New" id="{8ADD6996-3F02-4789-892A-BD00A0323A83}" vid="{5F7AAB12-0D97-4199-AC3D-F81603EF59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9AB42A9F616D4191F415C89D3600B1" ma:contentTypeVersion="12" ma:contentTypeDescription="Create a new document." ma:contentTypeScope="" ma:versionID="09cff60bb76400db822d9762159b6769">
  <xsd:schema xmlns:xsd="http://www.w3.org/2001/XMLSchema" xmlns:xs="http://www.w3.org/2001/XMLSchema" xmlns:p="http://schemas.microsoft.com/office/2006/metadata/properties" xmlns:ns3="b22d7e14-0783-448c-b441-54a4ff560e34" xmlns:ns4="509166d6-51be-487a-a84f-48bce9aeefeb" targetNamespace="http://schemas.microsoft.com/office/2006/metadata/properties" ma:root="true" ma:fieldsID="afc3452ac8178c572a27f4309eaa2de8" ns3:_="" ns4:_="">
    <xsd:import namespace="b22d7e14-0783-448c-b441-54a4ff560e34"/>
    <xsd:import namespace="509166d6-51be-487a-a84f-48bce9aeefe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2d7e14-0783-448c-b441-54a4ff560e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9166d6-51be-487a-a84f-48bce9aeefe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079EF6-5B03-4CDB-8EE2-8F5A4FA90863}">
  <ds:schemaRefs>
    <ds:schemaRef ds:uri="http://schemas.microsoft.com/sharepoint/v3/contenttype/forms"/>
  </ds:schemaRefs>
</ds:datastoreItem>
</file>

<file path=customXml/itemProps2.xml><?xml version="1.0" encoding="utf-8"?>
<ds:datastoreItem xmlns:ds="http://schemas.openxmlformats.org/officeDocument/2006/customXml" ds:itemID="{D8BD2B66-E8C6-482F-8233-DB340ADDEF70}">
  <ds:schemaRefs>
    <ds:schemaRef ds:uri="509166d6-51be-487a-a84f-48bce9aeefeb"/>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purl.org/dc/elements/1.1/"/>
    <ds:schemaRef ds:uri="b22d7e14-0783-448c-b441-54a4ff560e34"/>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850A3CCE-5337-495A-B140-AAB15EE566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2d7e14-0783-448c-b441-54a4ff560e34"/>
    <ds:schemaRef ds:uri="509166d6-51be-487a-a84f-48bce9aeef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13092</TotalTime>
  <Words>810</Words>
  <Application>Microsoft Office PowerPoint</Application>
  <PresentationFormat>Widescreen</PresentationFormat>
  <Paragraphs>65</Paragraphs>
  <Slides>2</Slides>
  <Notes>0</Notes>
  <HiddenSlides>0</HiddenSlides>
  <MMClips>0</MMClips>
  <ScaleCrop>false</ScaleCrop>
  <HeadingPairs>
    <vt:vector size="8" baseType="variant">
      <vt:variant>
        <vt:lpstr>Fonts Used</vt:lpstr>
      </vt:variant>
      <vt:variant>
        <vt:i4>2</vt:i4>
      </vt:variant>
      <vt:variant>
        <vt:lpstr>Theme</vt:lpstr>
      </vt:variant>
      <vt:variant>
        <vt:i4>2</vt:i4>
      </vt:variant>
      <vt:variant>
        <vt:lpstr>Embedded OLE Servers</vt:lpstr>
      </vt:variant>
      <vt:variant>
        <vt:i4>1</vt:i4>
      </vt:variant>
      <vt:variant>
        <vt:lpstr>Slide Titles</vt:lpstr>
      </vt:variant>
      <vt:variant>
        <vt:i4>2</vt:i4>
      </vt:variant>
    </vt:vector>
  </HeadingPairs>
  <TitlesOfParts>
    <vt:vector size="7" baseType="lpstr">
      <vt:lpstr>Roboto</vt:lpstr>
      <vt:lpstr>Arial</vt:lpstr>
      <vt:lpstr>New Light</vt:lpstr>
      <vt:lpstr>1_New Dark</vt:lpstr>
      <vt:lpstr>Слайд think-cell</vt:lpstr>
      <vt:lpstr>Business Plan Development Approach for 2026</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MIH</dc:creator>
  <cp:lastModifiedBy>Florin Sava</cp:lastModifiedBy>
  <cp:revision>2160</cp:revision>
  <cp:lastPrinted>2025-01-14T10:31:30Z</cp:lastPrinted>
  <dcterms:created xsi:type="dcterms:W3CDTF">2019-01-22T14:50:24Z</dcterms:created>
  <dcterms:modified xsi:type="dcterms:W3CDTF">2026-09-23T04:33:16Z</dcterms:modified>
  <cp:version>2.2</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0x010100ED9AB42A9F616D4191F415C89D3600B1</vt:lpwstr>
  </property>
  <property fmtid="{D5CDD505-2E9C-101B-9397-08002B2CF9AE}" pid="3" name="MSIP_Label_8cb4c78f-ef5b-4072-b699-65d4292795a1_Enabled">
    <vt:lpwstr>true</vt:lpwstr>
  </property>
  <property fmtid="{D5CDD505-2E9C-101B-9397-08002B2CF9AE}" pid="4" name="MSIP_Label_8cb4c78f-ef5b-4072-b699-65d4292795a1_SetDate">
    <vt:lpwstr>2024-02-21T13:54:55Z</vt:lpwstr>
  </property>
  <property fmtid="{D5CDD505-2E9C-101B-9397-08002B2CF9AE}" pid="5" name="MSIP_Label_8cb4c78f-ef5b-4072-b699-65d4292795a1_Method">
    <vt:lpwstr>Standard</vt:lpwstr>
  </property>
  <property fmtid="{D5CDD505-2E9C-101B-9397-08002B2CF9AE}" pid="6" name="MSIP_Label_8cb4c78f-ef5b-4072-b699-65d4292795a1_Name">
    <vt:lpwstr>Restricted information (Metinvest Group)</vt:lpwstr>
  </property>
  <property fmtid="{D5CDD505-2E9C-101B-9397-08002B2CF9AE}" pid="7" name="MSIP_Label_8cb4c78f-ef5b-4072-b699-65d4292795a1_SiteId">
    <vt:lpwstr>b0bbbc89-2041-434f-8618-bc081a1a01d4</vt:lpwstr>
  </property>
  <property fmtid="{D5CDD505-2E9C-101B-9397-08002B2CF9AE}" pid="8" name="MSIP_Label_8cb4c78f-ef5b-4072-b699-65d4292795a1_ActionId">
    <vt:lpwstr>de3dc796-ea78-45a4-8898-6a36071cf632</vt:lpwstr>
  </property>
  <property fmtid="{D5CDD505-2E9C-101B-9397-08002B2CF9AE}" pid="9" name="MSIP_Label_8cb4c78f-ef5b-4072-b699-65d4292795a1_ContentBits">
    <vt:lpwstr>0</vt:lpwstr>
  </property>
</Properties>
</file>